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128"/>
  </p:handoutMasterIdLst>
  <p:sldIdLst>
    <p:sldId id="257" r:id="rId4"/>
    <p:sldId id="258" r:id="rId6"/>
    <p:sldId id="358" r:id="rId7"/>
    <p:sldId id="259" r:id="rId8"/>
    <p:sldId id="359" r:id="rId9"/>
    <p:sldId id="360" r:id="rId10"/>
    <p:sldId id="361" r:id="rId11"/>
    <p:sldId id="362" r:id="rId12"/>
    <p:sldId id="363" r:id="rId13"/>
    <p:sldId id="364" r:id="rId14"/>
    <p:sldId id="368" r:id="rId15"/>
    <p:sldId id="367" r:id="rId16"/>
    <p:sldId id="369" r:id="rId17"/>
    <p:sldId id="373" r:id="rId18"/>
    <p:sldId id="366" r:id="rId19"/>
    <p:sldId id="374" r:id="rId20"/>
    <p:sldId id="375" r:id="rId21"/>
    <p:sldId id="376" r:id="rId22"/>
    <p:sldId id="377" r:id="rId23"/>
    <p:sldId id="378" r:id="rId24"/>
    <p:sldId id="380" r:id="rId25"/>
    <p:sldId id="381" r:id="rId26"/>
    <p:sldId id="275" r:id="rId27"/>
    <p:sldId id="382" r:id="rId28"/>
    <p:sldId id="385" r:id="rId29"/>
    <p:sldId id="383" r:id="rId30"/>
    <p:sldId id="384" r:id="rId31"/>
    <p:sldId id="392" r:id="rId32"/>
    <p:sldId id="393" r:id="rId33"/>
    <p:sldId id="394" r:id="rId34"/>
    <p:sldId id="396" r:id="rId35"/>
    <p:sldId id="395" r:id="rId36"/>
    <p:sldId id="397" r:id="rId37"/>
    <p:sldId id="398" r:id="rId38"/>
    <p:sldId id="400" r:id="rId39"/>
    <p:sldId id="399" r:id="rId40"/>
    <p:sldId id="553" r:id="rId41"/>
    <p:sldId id="408" r:id="rId42"/>
    <p:sldId id="411" r:id="rId43"/>
    <p:sldId id="412" r:id="rId44"/>
    <p:sldId id="413" r:id="rId45"/>
    <p:sldId id="415" r:id="rId46"/>
    <p:sldId id="417" r:id="rId47"/>
    <p:sldId id="418" r:id="rId48"/>
    <p:sldId id="419" r:id="rId49"/>
    <p:sldId id="420" r:id="rId50"/>
    <p:sldId id="421" r:id="rId51"/>
    <p:sldId id="424" r:id="rId52"/>
    <p:sldId id="422" r:id="rId53"/>
    <p:sldId id="425" r:id="rId54"/>
    <p:sldId id="426" r:id="rId55"/>
    <p:sldId id="427" r:id="rId56"/>
    <p:sldId id="554" r:id="rId57"/>
    <p:sldId id="428" r:id="rId58"/>
    <p:sldId id="429" r:id="rId59"/>
    <p:sldId id="430" r:id="rId60"/>
    <p:sldId id="431" r:id="rId61"/>
    <p:sldId id="442" r:id="rId62"/>
    <p:sldId id="443" r:id="rId63"/>
    <p:sldId id="432" r:id="rId64"/>
    <p:sldId id="444" r:id="rId65"/>
    <p:sldId id="433" r:id="rId66"/>
    <p:sldId id="434" r:id="rId67"/>
    <p:sldId id="445" r:id="rId68"/>
    <p:sldId id="435" r:id="rId69"/>
    <p:sldId id="446" r:id="rId70"/>
    <p:sldId id="436" r:id="rId71"/>
    <p:sldId id="447" r:id="rId72"/>
    <p:sldId id="438" r:id="rId73"/>
    <p:sldId id="448" r:id="rId74"/>
    <p:sldId id="439" r:id="rId75"/>
    <p:sldId id="449" r:id="rId76"/>
    <p:sldId id="450" r:id="rId77"/>
    <p:sldId id="451" r:id="rId78"/>
    <p:sldId id="440" r:id="rId79"/>
    <p:sldId id="452" r:id="rId80"/>
    <p:sldId id="441" r:id="rId81"/>
    <p:sldId id="555" r:id="rId82"/>
    <p:sldId id="453" r:id="rId83"/>
    <p:sldId id="458" r:id="rId84"/>
    <p:sldId id="454" r:id="rId85"/>
    <p:sldId id="460" r:id="rId86"/>
    <p:sldId id="456" r:id="rId87"/>
    <p:sldId id="514" r:id="rId88"/>
    <p:sldId id="518" r:id="rId89"/>
    <p:sldId id="519" r:id="rId90"/>
    <p:sldId id="515" r:id="rId91"/>
    <p:sldId id="520" r:id="rId92"/>
    <p:sldId id="516" r:id="rId93"/>
    <p:sldId id="523" r:id="rId94"/>
    <p:sldId id="524" r:id="rId95"/>
    <p:sldId id="521" r:id="rId96"/>
    <p:sldId id="525" r:id="rId97"/>
    <p:sldId id="522" r:id="rId98"/>
    <p:sldId id="526" r:id="rId99"/>
    <p:sldId id="527" r:id="rId100"/>
    <p:sldId id="529" r:id="rId101"/>
    <p:sldId id="528" r:id="rId102"/>
    <p:sldId id="530" r:id="rId103"/>
    <p:sldId id="531" r:id="rId104"/>
    <p:sldId id="556" r:id="rId105"/>
    <p:sldId id="517" r:id="rId106"/>
    <p:sldId id="532" r:id="rId107"/>
    <p:sldId id="534" r:id="rId108"/>
    <p:sldId id="535" r:id="rId109"/>
    <p:sldId id="533" r:id="rId110"/>
    <p:sldId id="536" r:id="rId111"/>
    <p:sldId id="537" r:id="rId112"/>
    <p:sldId id="538" r:id="rId113"/>
    <p:sldId id="539" r:id="rId114"/>
    <p:sldId id="540" r:id="rId115"/>
    <p:sldId id="541" r:id="rId116"/>
    <p:sldId id="542" r:id="rId117"/>
    <p:sldId id="543" r:id="rId118"/>
    <p:sldId id="544" r:id="rId119"/>
    <p:sldId id="545" r:id="rId120"/>
    <p:sldId id="546" r:id="rId121"/>
    <p:sldId id="548" r:id="rId122"/>
    <p:sldId id="549" r:id="rId123"/>
    <p:sldId id="550" r:id="rId124"/>
    <p:sldId id="551" r:id="rId125"/>
    <p:sldId id="356" r:id="rId126"/>
    <p:sldId id="357" r:id="rId127"/>
  </p:sldIdLst>
  <p:sldSz cx="12192000" cy="6858000"/>
  <p:notesSz cx="7103745" cy="10234295"/>
  <p:custDataLst>
    <p:tags r:id="rId1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5"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75"/>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3" Type="http://schemas.openxmlformats.org/officeDocument/2006/relationships/tags" Target="tags/tag1050.xml"/><Relationship Id="rId132" Type="http://schemas.openxmlformats.org/officeDocument/2006/relationships/commentAuthors" Target="commentAuthors.xml"/><Relationship Id="rId131" Type="http://schemas.openxmlformats.org/officeDocument/2006/relationships/tableStyles" Target="tableStyles.xml"/><Relationship Id="rId130" Type="http://schemas.openxmlformats.org/officeDocument/2006/relationships/viewProps" Target="viewProps.xml"/><Relationship Id="rId13" Type="http://schemas.openxmlformats.org/officeDocument/2006/relationships/slide" Target="slides/slide9.xml"/><Relationship Id="rId129" Type="http://schemas.openxmlformats.org/officeDocument/2006/relationships/presProps" Target="presProps.xml"/><Relationship Id="rId128" Type="http://schemas.openxmlformats.org/officeDocument/2006/relationships/handoutMaster" Target="handoutMasters/handoutMaster1.xml"/><Relationship Id="rId127" Type="http://schemas.openxmlformats.org/officeDocument/2006/relationships/slide" Target="slides/slide123.xml"/><Relationship Id="rId126" Type="http://schemas.openxmlformats.org/officeDocument/2006/relationships/slide" Target="slides/slide122.xml"/><Relationship Id="rId125" Type="http://schemas.openxmlformats.org/officeDocument/2006/relationships/slide" Target="slides/slide121.xml"/><Relationship Id="rId124" Type="http://schemas.openxmlformats.org/officeDocument/2006/relationships/slide" Target="slides/slide120.xml"/><Relationship Id="rId123" Type="http://schemas.openxmlformats.org/officeDocument/2006/relationships/slide" Target="slides/slide119.xml"/><Relationship Id="rId122" Type="http://schemas.openxmlformats.org/officeDocument/2006/relationships/slide" Target="slides/slide118.xml"/><Relationship Id="rId121" Type="http://schemas.openxmlformats.org/officeDocument/2006/relationships/slide" Target="slides/slide117.xml"/><Relationship Id="rId120" Type="http://schemas.openxmlformats.org/officeDocument/2006/relationships/slide" Target="slides/slide116.xml"/><Relationship Id="rId12" Type="http://schemas.openxmlformats.org/officeDocument/2006/relationships/slide" Target="slides/slide8.xml"/><Relationship Id="rId119" Type="http://schemas.openxmlformats.org/officeDocument/2006/relationships/slide" Target="slides/slide115.xml"/><Relationship Id="rId118" Type="http://schemas.openxmlformats.org/officeDocument/2006/relationships/slide" Target="slides/slide114.xml"/><Relationship Id="rId117" Type="http://schemas.openxmlformats.org/officeDocument/2006/relationships/slide" Target="slides/slide113.xml"/><Relationship Id="rId116" Type="http://schemas.openxmlformats.org/officeDocument/2006/relationships/slide" Target="slides/slide112.xml"/><Relationship Id="rId115" Type="http://schemas.openxmlformats.org/officeDocument/2006/relationships/slide" Target="slides/slide111.xml"/><Relationship Id="rId114" Type="http://schemas.openxmlformats.org/officeDocument/2006/relationships/slide" Target="slides/slide110.xml"/><Relationship Id="rId113" Type="http://schemas.openxmlformats.org/officeDocument/2006/relationships/slide" Target="slides/slide109.xml"/><Relationship Id="rId112" Type="http://schemas.openxmlformats.org/officeDocument/2006/relationships/slide" Target="slides/slide108.xml"/><Relationship Id="rId111" Type="http://schemas.openxmlformats.org/officeDocument/2006/relationships/slide" Target="slides/slide107.xml"/><Relationship Id="rId110" Type="http://schemas.openxmlformats.org/officeDocument/2006/relationships/slide" Target="slides/slide106.xml"/><Relationship Id="rId11" Type="http://schemas.openxmlformats.org/officeDocument/2006/relationships/slide" Target="slides/slide7.xml"/><Relationship Id="rId109" Type="http://schemas.openxmlformats.org/officeDocument/2006/relationships/slide" Target="slides/slide105.xml"/><Relationship Id="rId108" Type="http://schemas.openxmlformats.org/officeDocument/2006/relationships/slide" Target="slides/slide104.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2.xml"/><Relationship Id="rId7" Type="http://schemas.openxmlformats.org/officeDocument/2006/relationships/image" Target="../media/image3.jpeg"/><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0" Type="http://schemas.openxmlformats.org/officeDocument/2006/relationships/notesSlide" Target="../notesSlides/notesSlide2.xml"/><Relationship Id="rId1" Type="http://schemas.openxmlformats.org/officeDocument/2006/relationships/tags" Target="../tags/tag196.xml"/></Relationships>
</file>

<file path=ppt/slides/_rels/slide100.xml.rels><?xml version="1.0" encoding="UTF-8" standalone="yes"?>
<Relationships xmlns="http://schemas.openxmlformats.org/package/2006/relationships"><Relationship Id="rId9" Type="http://schemas.openxmlformats.org/officeDocument/2006/relationships/notesSlide" Target="../notesSlides/notesSlide74.xml"/><Relationship Id="rId8" Type="http://schemas.openxmlformats.org/officeDocument/2006/relationships/slideLayout" Target="../slideLayouts/slideLayout17.xml"/><Relationship Id="rId7" Type="http://schemas.openxmlformats.org/officeDocument/2006/relationships/tags" Target="../tags/tag910.xml"/><Relationship Id="rId6" Type="http://schemas.openxmlformats.org/officeDocument/2006/relationships/tags" Target="../tags/tag909.xml"/><Relationship Id="rId5" Type="http://schemas.openxmlformats.org/officeDocument/2006/relationships/tags" Target="../tags/tag908.xml"/><Relationship Id="rId4" Type="http://schemas.openxmlformats.org/officeDocument/2006/relationships/tags" Target="../tags/tag907.xml"/><Relationship Id="rId3" Type="http://schemas.openxmlformats.org/officeDocument/2006/relationships/tags" Target="../tags/tag906.xml"/><Relationship Id="rId2" Type="http://schemas.openxmlformats.org/officeDocument/2006/relationships/tags" Target="../tags/tag905.xml"/><Relationship Id="rId1" Type="http://schemas.openxmlformats.org/officeDocument/2006/relationships/tags" Target="../tags/tag904.xml"/></Relationships>
</file>

<file path=ppt/slides/_rels/slide101.xml.rels><?xml version="1.0" encoding="UTF-8" standalone="yes"?>
<Relationships xmlns="http://schemas.openxmlformats.org/package/2006/relationships"><Relationship Id="rId9" Type="http://schemas.openxmlformats.org/officeDocument/2006/relationships/notesSlide" Target="../notesSlides/notesSlide75.xml"/><Relationship Id="rId8" Type="http://schemas.openxmlformats.org/officeDocument/2006/relationships/slideLayout" Target="../slideLayouts/slideLayout17.xml"/><Relationship Id="rId7" Type="http://schemas.openxmlformats.org/officeDocument/2006/relationships/tags" Target="../tags/tag916.xml"/><Relationship Id="rId6" Type="http://schemas.openxmlformats.org/officeDocument/2006/relationships/image" Target="../media/image56.png"/><Relationship Id="rId5" Type="http://schemas.openxmlformats.org/officeDocument/2006/relationships/tags" Target="../tags/tag915.xml"/><Relationship Id="rId4" Type="http://schemas.openxmlformats.org/officeDocument/2006/relationships/tags" Target="../tags/tag914.xml"/><Relationship Id="rId3" Type="http://schemas.openxmlformats.org/officeDocument/2006/relationships/tags" Target="../tags/tag913.xml"/><Relationship Id="rId2" Type="http://schemas.openxmlformats.org/officeDocument/2006/relationships/tags" Target="../tags/tag912.xml"/><Relationship Id="rId1" Type="http://schemas.openxmlformats.org/officeDocument/2006/relationships/tags" Target="../tags/tag911.xml"/></Relationships>
</file>

<file path=ppt/slides/_rels/slide102.xml.rels><?xml version="1.0" encoding="UTF-8" standalone="yes"?>
<Relationships xmlns="http://schemas.openxmlformats.org/package/2006/relationships"><Relationship Id="rId7" Type="http://schemas.openxmlformats.org/officeDocument/2006/relationships/notesSlide" Target="../notesSlides/notesSlide76.xml"/><Relationship Id="rId6" Type="http://schemas.openxmlformats.org/officeDocument/2006/relationships/slideLayout" Target="../slideLayouts/slideLayout17.xml"/><Relationship Id="rId5" Type="http://schemas.openxmlformats.org/officeDocument/2006/relationships/tags" Target="../tags/tag921.xml"/><Relationship Id="rId4" Type="http://schemas.openxmlformats.org/officeDocument/2006/relationships/tags" Target="../tags/tag920.xml"/><Relationship Id="rId3" Type="http://schemas.openxmlformats.org/officeDocument/2006/relationships/tags" Target="../tags/tag919.xml"/><Relationship Id="rId2" Type="http://schemas.openxmlformats.org/officeDocument/2006/relationships/tags" Target="../tags/tag918.xml"/><Relationship Id="rId1" Type="http://schemas.openxmlformats.org/officeDocument/2006/relationships/tags" Target="../tags/tag917.xml"/></Relationships>
</file>

<file path=ppt/slides/_rels/slide103.xml.rels><?xml version="1.0" encoding="UTF-8" standalone="yes"?>
<Relationships xmlns="http://schemas.openxmlformats.org/package/2006/relationships"><Relationship Id="rId8" Type="http://schemas.openxmlformats.org/officeDocument/2006/relationships/notesSlide" Target="../notesSlides/notesSlide77.xml"/><Relationship Id="rId7" Type="http://schemas.openxmlformats.org/officeDocument/2006/relationships/slideLayout" Target="../slideLayouts/slideLayout17.xml"/><Relationship Id="rId6" Type="http://schemas.openxmlformats.org/officeDocument/2006/relationships/tags" Target="../tags/tag927.xml"/><Relationship Id="rId5" Type="http://schemas.openxmlformats.org/officeDocument/2006/relationships/tags" Target="../tags/tag926.xml"/><Relationship Id="rId4" Type="http://schemas.openxmlformats.org/officeDocument/2006/relationships/tags" Target="../tags/tag925.xml"/><Relationship Id="rId3" Type="http://schemas.openxmlformats.org/officeDocument/2006/relationships/tags" Target="../tags/tag924.xml"/><Relationship Id="rId2" Type="http://schemas.openxmlformats.org/officeDocument/2006/relationships/tags" Target="../tags/tag923.xml"/><Relationship Id="rId1" Type="http://schemas.openxmlformats.org/officeDocument/2006/relationships/tags" Target="../tags/tag922.xml"/></Relationships>
</file>

<file path=ppt/slides/_rels/slide104.xml.rels><?xml version="1.0" encoding="UTF-8" standalone="yes"?>
<Relationships xmlns="http://schemas.openxmlformats.org/package/2006/relationships"><Relationship Id="rId8" Type="http://schemas.openxmlformats.org/officeDocument/2006/relationships/notesSlide" Target="../notesSlides/notesSlide78.xml"/><Relationship Id="rId7" Type="http://schemas.openxmlformats.org/officeDocument/2006/relationships/slideLayout" Target="../slideLayouts/slideLayout17.xml"/><Relationship Id="rId6" Type="http://schemas.openxmlformats.org/officeDocument/2006/relationships/tags" Target="../tags/tag933.xml"/><Relationship Id="rId5" Type="http://schemas.openxmlformats.org/officeDocument/2006/relationships/tags" Target="../tags/tag932.xml"/><Relationship Id="rId4" Type="http://schemas.openxmlformats.org/officeDocument/2006/relationships/tags" Target="../tags/tag931.xml"/><Relationship Id="rId3" Type="http://schemas.openxmlformats.org/officeDocument/2006/relationships/tags" Target="../tags/tag930.xml"/><Relationship Id="rId2" Type="http://schemas.openxmlformats.org/officeDocument/2006/relationships/tags" Target="../tags/tag929.xml"/><Relationship Id="rId1" Type="http://schemas.openxmlformats.org/officeDocument/2006/relationships/tags" Target="../tags/tag928.xml"/></Relationships>
</file>

<file path=ppt/slides/_rels/slide105.xml.rels><?xml version="1.0" encoding="UTF-8" standalone="yes"?>
<Relationships xmlns="http://schemas.openxmlformats.org/package/2006/relationships"><Relationship Id="rId8" Type="http://schemas.openxmlformats.org/officeDocument/2006/relationships/notesSlide" Target="../notesSlides/notesSlide79.xml"/><Relationship Id="rId7" Type="http://schemas.openxmlformats.org/officeDocument/2006/relationships/slideLayout" Target="../slideLayouts/slideLayout17.xml"/><Relationship Id="rId6" Type="http://schemas.openxmlformats.org/officeDocument/2006/relationships/tags" Target="../tags/tag939.xml"/><Relationship Id="rId5" Type="http://schemas.openxmlformats.org/officeDocument/2006/relationships/tags" Target="../tags/tag938.xml"/><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 Type="http://schemas.openxmlformats.org/officeDocument/2006/relationships/tags" Target="../tags/tag934.xml"/></Relationships>
</file>

<file path=ppt/slides/_rels/slide106.xml.rels><?xml version="1.0" encoding="UTF-8" standalone="yes"?>
<Relationships xmlns="http://schemas.openxmlformats.org/package/2006/relationships"><Relationship Id="rId9" Type="http://schemas.openxmlformats.org/officeDocument/2006/relationships/notesSlide" Target="../notesSlides/notesSlide80.xml"/><Relationship Id="rId8" Type="http://schemas.openxmlformats.org/officeDocument/2006/relationships/slideLayout" Target="../slideLayouts/slideLayout17.xml"/><Relationship Id="rId7" Type="http://schemas.openxmlformats.org/officeDocument/2006/relationships/tags" Target="../tags/tag946.xml"/><Relationship Id="rId6" Type="http://schemas.openxmlformats.org/officeDocument/2006/relationships/tags" Target="../tags/tag945.xml"/><Relationship Id="rId5" Type="http://schemas.openxmlformats.org/officeDocument/2006/relationships/tags" Target="../tags/tag944.xml"/><Relationship Id="rId4" Type="http://schemas.openxmlformats.org/officeDocument/2006/relationships/tags" Target="../tags/tag943.xml"/><Relationship Id="rId3" Type="http://schemas.openxmlformats.org/officeDocument/2006/relationships/tags" Target="../tags/tag942.xml"/><Relationship Id="rId2" Type="http://schemas.openxmlformats.org/officeDocument/2006/relationships/tags" Target="../tags/tag941.xml"/><Relationship Id="rId1" Type="http://schemas.openxmlformats.org/officeDocument/2006/relationships/tags" Target="../tags/tag940.xml"/></Relationships>
</file>

<file path=ppt/slides/_rels/slide107.xml.rels><?xml version="1.0" encoding="UTF-8" standalone="yes"?>
<Relationships xmlns="http://schemas.openxmlformats.org/package/2006/relationships"><Relationship Id="rId8" Type="http://schemas.openxmlformats.org/officeDocument/2006/relationships/notesSlide" Target="../notesSlides/notesSlide81.xml"/><Relationship Id="rId7" Type="http://schemas.openxmlformats.org/officeDocument/2006/relationships/slideLayout" Target="../slideLayouts/slideLayout17.xml"/><Relationship Id="rId6" Type="http://schemas.openxmlformats.org/officeDocument/2006/relationships/tags" Target="../tags/tag952.xml"/><Relationship Id="rId5" Type="http://schemas.openxmlformats.org/officeDocument/2006/relationships/tags" Target="../tags/tag951.xml"/><Relationship Id="rId4" Type="http://schemas.openxmlformats.org/officeDocument/2006/relationships/tags" Target="../tags/tag950.xml"/><Relationship Id="rId3" Type="http://schemas.openxmlformats.org/officeDocument/2006/relationships/tags" Target="../tags/tag949.xml"/><Relationship Id="rId2" Type="http://schemas.openxmlformats.org/officeDocument/2006/relationships/tags" Target="../tags/tag948.xml"/><Relationship Id="rId1" Type="http://schemas.openxmlformats.org/officeDocument/2006/relationships/tags" Target="../tags/tag947.xml"/></Relationships>
</file>

<file path=ppt/slides/_rels/slide108.xml.rels><?xml version="1.0" encoding="UTF-8" standalone="yes"?>
<Relationships xmlns="http://schemas.openxmlformats.org/package/2006/relationships"><Relationship Id="rId8" Type="http://schemas.openxmlformats.org/officeDocument/2006/relationships/notesSlide" Target="../notesSlides/notesSlide82.xml"/><Relationship Id="rId7" Type="http://schemas.openxmlformats.org/officeDocument/2006/relationships/slideLayout" Target="../slideLayouts/slideLayout17.xml"/><Relationship Id="rId6" Type="http://schemas.openxmlformats.org/officeDocument/2006/relationships/tags" Target="../tags/tag958.xml"/><Relationship Id="rId5" Type="http://schemas.openxmlformats.org/officeDocument/2006/relationships/tags" Target="../tags/tag957.xml"/><Relationship Id="rId4" Type="http://schemas.openxmlformats.org/officeDocument/2006/relationships/tags" Target="../tags/tag956.xml"/><Relationship Id="rId3" Type="http://schemas.openxmlformats.org/officeDocument/2006/relationships/tags" Target="../tags/tag955.xml"/><Relationship Id="rId2" Type="http://schemas.openxmlformats.org/officeDocument/2006/relationships/tags" Target="../tags/tag954.xml"/><Relationship Id="rId1" Type="http://schemas.openxmlformats.org/officeDocument/2006/relationships/tags" Target="../tags/tag953.xml"/></Relationships>
</file>

<file path=ppt/slides/_rels/slide109.xml.rels><?xml version="1.0" encoding="UTF-8" standalone="yes"?>
<Relationships xmlns="http://schemas.openxmlformats.org/package/2006/relationships"><Relationship Id="rId8" Type="http://schemas.openxmlformats.org/officeDocument/2006/relationships/notesSlide" Target="../notesSlides/notesSlide83.xml"/><Relationship Id="rId7" Type="http://schemas.openxmlformats.org/officeDocument/2006/relationships/slideLayout" Target="../slideLayouts/slideLayout17.xml"/><Relationship Id="rId6" Type="http://schemas.openxmlformats.org/officeDocument/2006/relationships/tags" Target="../tags/tag964.xml"/><Relationship Id="rId5" Type="http://schemas.openxmlformats.org/officeDocument/2006/relationships/tags" Target="../tags/tag963.xml"/><Relationship Id="rId4" Type="http://schemas.openxmlformats.org/officeDocument/2006/relationships/tags" Target="../tags/tag962.xml"/><Relationship Id="rId3" Type="http://schemas.openxmlformats.org/officeDocument/2006/relationships/tags" Target="../tags/tag961.xml"/><Relationship Id="rId2" Type="http://schemas.openxmlformats.org/officeDocument/2006/relationships/tags" Target="../tags/tag960.xml"/><Relationship Id="rId1" Type="http://schemas.openxmlformats.org/officeDocument/2006/relationships/tags" Target="../tags/tag959.xml"/></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09.xml"/><Relationship Id="rId7" Type="http://schemas.openxmlformats.org/officeDocument/2006/relationships/image" Target="../media/image3.jpeg"/><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0" Type="http://schemas.openxmlformats.org/officeDocument/2006/relationships/notesSlide" Target="../notesSlides/notesSlide3.xml"/><Relationship Id="rId1" Type="http://schemas.openxmlformats.org/officeDocument/2006/relationships/tags" Target="../tags/tag203.xml"/></Relationships>
</file>

<file path=ppt/slides/_rels/slide110.xml.rels><?xml version="1.0" encoding="UTF-8" standalone="yes"?>
<Relationships xmlns="http://schemas.openxmlformats.org/package/2006/relationships"><Relationship Id="rId8" Type="http://schemas.openxmlformats.org/officeDocument/2006/relationships/notesSlide" Target="../notesSlides/notesSlide84.xml"/><Relationship Id="rId7" Type="http://schemas.openxmlformats.org/officeDocument/2006/relationships/slideLayout" Target="../slideLayouts/slideLayout17.xml"/><Relationship Id="rId6" Type="http://schemas.openxmlformats.org/officeDocument/2006/relationships/tags" Target="../tags/tag970.xml"/><Relationship Id="rId5" Type="http://schemas.openxmlformats.org/officeDocument/2006/relationships/tags" Target="../tags/tag969.xml"/><Relationship Id="rId4" Type="http://schemas.openxmlformats.org/officeDocument/2006/relationships/tags" Target="../tags/tag968.xml"/><Relationship Id="rId3" Type="http://schemas.openxmlformats.org/officeDocument/2006/relationships/tags" Target="../tags/tag967.xml"/><Relationship Id="rId2" Type="http://schemas.openxmlformats.org/officeDocument/2006/relationships/tags" Target="../tags/tag966.xml"/><Relationship Id="rId1" Type="http://schemas.openxmlformats.org/officeDocument/2006/relationships/tags" Target="../tags/tag965.xml"/></Relationships>
</file>

<file path=ppt/slides/_rels/slide111.xml.rels><?xml version="1.0" encoding="UTF-8" standalone="yes"?>
<Relationships xmlns="http://schemas.openxmlformats.org/package/2006/relationships"><Relationship Id="rId8" Type="http://schemas.openxmlformats.org/officeDocument/2006/relationships/notesSlide" Target="../notesSlides/notesSlide85.xml"/><Relationship Id="rId7" Type="http://schemas.openxmlformats.org/officeDocument/2006/relationships/slideLayout" Target="../slideLayouts/slideLayout17.xml"/><Relationship Id="rId6" Type="http://schemas.openxmlformats.org/officeDocument/2006/relationships/tags" Target="../tags/tag976.xml"/><Relationship Id="rId5" Type="http://schemas.openxmlformats.org/officeDocument/2006/relationships/tags" Target="../tags/tag975.xml"/><Relationship Id="rId4" Type="http://schemas.openxmlformats.org/officeDocument/2006/relationships/tags" Target="../tags/tag974.xml"/><Relationship Id="rId3" Type="http://schemas.openxmlformats.org/officeDocument/2006/relationships/tags" Target="../tags/tag973.xml"/><Relationship Id="rId2" Type="http://schemas.openxmlformats.org/officeDocument/2006/relationships/tags" Target="../tags/tag972.xml"/><Relationship Id="rId1" Type="http://schemas.openxmlformats.org/officeDocument/2006/relationships/tags" Target="../tags/tag971.xml"/></Relationships>
</file>

<file path=ppt/slides/_rels/slide1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983.xml"/><Relationship Id="rId7" Type="http://schemas.openxmlformats.org/officeDocument/2006/relationships/image" Target="../media/image57.png"/><Relationship Id="rId6" Type="http://schemas.openxmlformats.org/officeDocument/2006/relationships/tags" Target="../tags/tag982.xml"/><Relationship Id="rId5" Type="http://schemas.openxmlformats.org/officeDocument/2006/relationships/tags" Target="../tags/tag981.xml"/><Relationship Id="rId4" Type="http://schemas.openxmlformats.org/officeDocument/2006/relationships/tags" Target="../tags/tag980.xml"/><Relationship Id="rId3" Type="http://schemas.openxmlformats.org/officeDocument/2006/relationships/tags" Target="../tags/tag979.xml"/><Relationship Id="rId2" Type="http://schemas.openxmlformats.org/officeDocument/2006/relationships/tags" Target="../tags/tag978.xml"/><Relationship Id="rId10" Type="http://schemas.openxmlformats.org/officeDocument/2006/relationships/notesSlide" Target="../notesSlides/notesSlide86.xml"/><Relationship Id="rId1" Type="http://schemas.openxmlformats.org/officeDocument/2006/relationships/tags" Target="../tags/tag977.xml"/></Relationships>
</file>

<file path=ppt/slides/_rels/slide113.xml.rels><?xml version="1.0" encoding="UTF-8" standalone="yes"?>
<Relationships xmlns="http://schemas.openxmlformats.org/package/2006/relationships"><Relationship Id="rId8" Type="http://schemas.openxmlformats.org/officeDocument/2006/relationships/notesSlide" Target="../notesSlides/notesSlide87.xml"/><Relationship Id="rId7" Type="http://schemas.openxmlformats.org/officeDocument/2006/relationships/slideLayout" Target="../slideLayouts/slideLayout17.xml"/><Relationship Id="rId6" Type="http://schemas.openxmlformats.org/officeDocument/2006/relationships/tags" Target="../tags/tag989.xml"/><Relationship Id="rId5" Type="http://schemas.openxmlformats.org/officeDocument/2006/relationships/tags" Target="../tags/tag988.xml"/><Relationship Id="rId4" Type="http://schemas.openxmlformats.org/officeDocument/2006/relationships/tags" Target="../tags/tag987.xml"/><Relationship Id="rId3" Type="http://schemas.openxmlformats.org/officeDocument/2006/relationships/tags" Target="../tags/tag986.xml"/><Relationship Id="rId2" Type="http://schemas.openxmlformats.org/officeDocument/2006/relationships/tags" Target="../tags/tag985.xml"/><Relationship Id="rId1" Type="http://schemas.openxmlformats.org/officeDocument/2006/relationships/tags" Target="../tags/tag984.xml"/></Relationships>
</file>

<file path=ppt/slides/_rels/slide114.xml.rels><?xml version="1.0" encoding="UTF-8" standalone="yes"?>
<Relationships xmlns="http://schemas.openxmlformats.org/package/2006/relationships"><Relationship Id="rId8" Type="http://schemas.openxmlformats.org/officeDocument/2006/relationships/notesSlide" Target="../notesSlides/notesSlide88.xml"/><Relationship Id="rId7" Type="http://schemas.openxmlformats.org/officeDocument/2006/relationships/slideLayout" Target="../slideLayouts/slideLayout17.xml"/><Relationship Id="rId6" Type="http://schemas.openxmlformats.org/officeDocument/2006/relationships/tags" Target="../tags/tag995.xml"/><Relationship Id="rId5" Type="http://schemas.openxmlformats.org/officeDocument/2006/relationships/tags" Target="../tags/tag994.xml"/><Relationship Id="rId4" Type="http://schemas.openxmlformats.org/officeDocument/2006/relationships/tags" Target="../tags/tag993.xml"/><Relationship Id="rId3" Type="http://schemas.openxmlformats.org/officeDocument/2006/relationships/tags" Target="../tags/tag992.xml"/><Relationship Id="rId2" Type="http://schemas.openxmlformats.org/officeDocument/2006/relationships/tags" Target="../tags/tag991.xml"/><Relationship Id="rId1" Type="http://schemas.openxmlformats.org/officeDocument/2006/relationships/tags" Target="../tags/tag990.xml"/></Relationships>
</file>

<file path=ppt/slides/_rels/slide1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02.xml"/><Relationship Id="rId7" Type="http://schemas.openxmlformats.org/officeDocument/2006/relationships/image" Target="../media/image58.png"/><Relationship Id="rId6" Type="http://schemas.openxmlformats.org/officeDocument/2006/relationships/tags" Target="../tags/tag1001.xml"/><Relationship Id="rId5" Type="http://schemas.openxmlformats.org/officeDocument/2006/relationships/tags" Target="../tags/tag1000.xml"/><Relationship Id="rId4" Type="http://schemas.openxmlformats.org/officeDocument/2006/relationships/tags" Target="../tags/tag999.xml"/><Relationship Id="rId3" Type="http://schemas.openxmlformats.org/officeDocument/2006/relationships/tags" Target="../tags/tag998.xml"/><Relationship Id="rId2" Type="http://schemas.openxmlformats.org/officeDocument/2006/relationships/tags" Target="../tags/tag997.xml"/><Relationship Id="rId10" Type="http://schemas.openxmlformats.org/officeDocument/2006/relationships/notesSlide" Target="../notesSlides/notesSlide89.xml"/><Relationship Id="rId1" Type="http://schemas.openxmlformats.org/officeDocument/2006/relationships/tags" Target="../tags/tag996.xml"/></Relationships>
</file>

<file path=ppt/slides/_rels/slide1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09.xml"/><Relationship Id="rId7" Type="http://schemas.openxmlformats.org/officeDocument/2006/relationships/image" Target="../media/image59.png"/><Relationship Id="rId6" Type="http://schemas.openxmlformats.org/officeDocument/2006/relationships/tags" Target="../tags/tag1008.xml"/><Relationship Id="rId5" Type="http://schemas.openxmlformats.org/officeDocument/2006/relationships/tags" Target="../tags/tag1007.xml"/><Relationship Id="rId4" Type="http://schemas.openxmlformats.org/officeDocument/2006/relationships/tags" Target="../tags/tag1006.xml"/><Relationship Id="rId3" Type="http://schemas.openxmlformats.org/officeDocument/2006/relationships/tags" Target="../tags/tag1005.xml"/><Relationship Id="rId2" Type="http://schemas.openxmlformats.org/officeDocument/2006/relationships/tags" Target="../tags/tag1004.xml"/><Relationship Id="rId10" Type="http://schemas.openxmlformats.org/officeDocument/2006/relationships/notesSlide" Target="../notesSlides/notesSlide90.xml"/><Relationship Id="rId1" Type="http://schemas.openxmlformats.org/officeDocument/2006/relationships/tags" Target="../tags/tag1003.xml"/></Relationships>
</file>

<file path=ppt/slides/_rels/slide1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16.xml"/><Relationship Id="rId7" Type="http://schemas.openxmlformats.org/officeDocument/2006/relationships/image" Target="../media/image60.png"/><Relationship Id="rId6" Type="http://schemas.openxmlformats.org/officeDocument/2006/relationships/tags" Target="../tags/tag1015.xml"/><Relationship Id="rId5" Type="http://schemas.openxmlformats.org/officeDocument/2006/relationships/tags" Target="../tags/tag1014.xml"/><Relationship Id="rId4" Type="http://schemas.openxmlformats.org/officeDocument/2006/relationships/tags" Target="../tags/tag1013.xml"/><Relationship Id="rId3" Type="http://schemas.openxmlformats.org/officeDocument/2006/relationships/tags" Target="../tags/tag1012.xml"/><Relationship Id="rId2" Type="http://schemas.openxmlformats.org/officeDocument/2006/relationships/tags" Target="../tags/tag1011.xml"/><Relationship Id="rId10" Type="http://schemas.openxmlformats.org/officeDocument/2006/relationships/notesSlide" Target="../notesSlides/notesSlide91.xml"/><Relationship Id="rId1" Type="http://schemas.openxmlformats.org/officeDocument/2006/relationships/tags" Target="../tags/tag1010.xml"/></Relationships>
</file>

<file path=ppt/slides/_rels/slide11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023.xml"/><Relationship Id="rId7" Type="http://schemas.openxmlformats.org/officeDocument/2006/relationships/image" Target="../media/image61.png"/><Relationship Id="rId6" Type="http://schemas.openxmlformats.org/officeDocument/2006/relationships/tags" Target="../tags/tag1022.xml"/><Relationship Id="rId5" Type="http://schemas.openxmlformats.org/officeDocument/2006/relationships/tags" Target="../tags/tag1021.xml"/><Relationship Id="rId4" Type="http://schemas.openxmlformats.org/officeDocument/2006/relationships/tags" Target="../tags/tag1020.xml"/><Relationship Id="rId3" Type="http://schemas.openxmlformats.org/officeDocument/2006/relationships/tags" Target="../tags/tag1019.xml"/><Relationship Id="rId2" Type="http://schemas.openxmlformats.org/officeDocument/2006/relationships/tags" Target="../tags/tag1018.xml"/><Relationship Id="rId10" Type="http://schemas.openxmlformats.org/officeDocument/2006/relationships/notesSlide" Target="../notesSlides/notesSlide92.xml"/><Relationship Id="rId1" Type="http://schemas.openxmlformats.org/officeDocument/2006/relationships/tags" Target="../tags/tag1017.xml"/></Relationships>
</file>

<file path=ppt/slides/_rels/slide119.xml.rels><?xml version="1.0" encoding="UTF-8" standalone="yes"?>
<Relationships xmlns="http://schemas.openxmlformats.org/package/2006/relationships"><Relationship Id="rId8" Type="http://schemas.openxmlformats.org/officeDocument/2006/relationships/notesSlide" Target="../notesSlides/notesSlide93.xml"/><Relationship Id="rId7" Type="http://schemas.openxmlformats.org/officeDocument/2006/relationships/slideLayout" Target="../slideLayouts/slideLayout17.xml"/><Relationship Id="rId6" Type="http://schemas.openxmlformats.org/officeDocument/2006/relationships/tags" Target="../tags/tag1029.xml"/><Relationship Id="rId5" Type="http://schemas.openxmlformats.org/officeDocument/2006/relationships/tags" Target="../tags/tag1028.xml"/><Relationship Id="rId4" Type="http://schemas.openxmlformats.org/officeDocument/2006/relationships/tags" Target="../tags/tag1027.xml"/><Relationship Id="rId3" Type="http://schemas.openxmlformats.org/officeDocument/2006/relationships/tags" Target="../tags/tag1026.xml"/><Relationship Id="rId2" Type="http://schemas.openxmlformats.org/officeDocument/2006/relationships/tags" Target="../tags/tag1025.xml"/><Relationship Id="rId1" Type="http://schemas.openxmlformats.org/officeDocument/2006/relationships/tags" Target="../tags/tag1024.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16.xml"/><Relationship Id="rId7" Type="http://schemas.openxmlformats.org/officeDocument/2006/relationships/image" Target="../media/image3.jpeg"/><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 Type="http://schemas.openxmlformats.org/officeDocument/2006/relationships/tags" Target="../tags/tag211.xml"/><Relationship Id="rId10" Type="http://schemas.openxmlformats.org/officeDocument/2006/relationships/notesSlide" Target="../notesSlides/notesSlide4.xml"/><Relationship Id="rId1" Type="http://schemas.openxmlformats.org/officeDocument/2006/relationships/tags" Target="../tags/tag210.xml"/></Relationships>
</file>

<file path=ppt/slides/_rels/slide120.xml.rels><?xml version="1.0" encoding="UTF-8" standalone="yes"?>
<Relationships xmlns="http://schemas.openxmlformats.org/package/2006/relationships"><Relationship Id="rId8" Type="http://schemas.openxmlformats.org/officeDocument/2006/relationships/notesSlide" Target="../notesSlides/notesSlide94.xml"/><Relationship Id="rId7" Type="http://schemas.openxmlformats.org/officeDocument/2006/relationships/slideLayout" Target="../slideLayouts/slideLayout17.xml"/><Relationship Id="rId6" Type="http://schemas.openxmlformats.org/officeDocument/2006/relationships/tags" Target="../tags/tag1035.xml"/><Relationship Id="rId5" Type="http://schemas.openxmlformats.org/officeDocument/2006/relationships/tags" Target="../tags/tag1034.xml"/><Relationship Id="rId4" Type="http://schemas.openxmlformats.org/officeDocument/2006/relationships/tags" Target="../tags/tag1033.xml"/><Relationship Id="rId3" Type="http://schemas.openxmlformats.org/officeDocument/2006/relationships/tags" Target="../tags/tag1032.xml"/><Relationship Id="rId2" Type="http://schemas.openxmlformats.org/officeDocument/2006/relationships/tags" Target="../tags/tag1031.xml"/><Relationship Id="rId1" Type="http://schemas.openxmlformats.org/officeDocument/2006/relationships/tags" Target="../tags/tag1030.xml"/></Relationships>
</file>

<file path=ppt/slides/_rels/slide121.xml.rels><?xml version="1.0" encoding="UTF-8" standalone="yes"?>
<Relationships xmlns="http://schemas.openxmlformats.org/package/2006/relationships"><Relationship Id="rId8" Type="http://schemas.openxmlformats.org/officeDocument/2006/relationships/notesSlide" Target="../notesSlides/notesSlide95.xml"/><Relationship Id="rId7" Type="http://schemas.openxmlformats.org/officeDocument/2006/relationships/slideLayout" Target="../slideLayouts/slideLayout17.xml"/><Relationship Id="rId6" Type="http://schemas.openxmlformats.org/officeDocument/2006/relationships/tags" Target="../tags/tag1041.xml"/><Relationship Id="rId5" Type="http://schemas.openxmlformats.org/officeDocument/2006/relationships/tags" Target="../tags/tag1040.xml"/><Relationship Id="rId4" Type="http://schemas.openxmlformats.org/officeDocument/2006/relationships/tags" Target="../tags/tag1039.xml"/><Relationship Id="rId3" Type="http://schemas.openxmlformats.org/officeDocument/2006/relationships/tags" Target="../tags/tag1038.xml"/><Relationship Id="rId2" Type="http://schemas.openxmlformats.org/officeDocument/2006/relationships/tags" Target="../tags/tag1037.xml"/><Relationship Id="rId1" Type="http://schemas.openxmlformats.org/officeDocument/2006/relationships/tags" Target="../tags/tag1036.xml"/></Relationships>
</file>

<file path=ppt/slides/_rels/slide12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047.xml"/><Relationship Id="rId5" Type="http://schemas.openxmlformats.org/officeDocument/2006/relationships/tags" Target="../tags/tag1046.xml"/><Relationship Id="rId4" Type="http://schemas.openxmlformats.org/officeDocument/2006/relationships/tags" Target="../tags/tag1045.xml"/><Relationship Id="rId3" Type="http://schemas.openxmlformats.org/officeDocument/2006/relationships/tags" Target="../tags/tag1044.xml"/><Relationship Id="rId2" Type="http://schemas.openxmlformats.org/officeDocument/2006/relationships/tags" Target="../tags/tag1043.xml"/><Relationship Id="rId1" Type="http://schemas.openxmlformats.org/officeDocument/2006/relationships/tags" Target="../tags/tag1042.xml"/></Relationships>
</file>

<file path=ppt/slides/_rels/slide12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049.xml"/><Relationship Id="rId1" Type="http://schemas.openxmlformats.org/officeDocument/2006/relationships/tags" Target="../tags/tag1048.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3.xml"/><Relationship Id="rId7" Type="http://schemas.openxmlformats.org/officeDocument/2006/relationships/image" Target="../media/image4.jpeg"/><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tags" Target="../tags/tag219.xml"/><Relationship Id="rId2" Type="http://schemas.openxmlformats.org/officeDocument/2006/relationships/tags" Target="../tags/tag218.xml"/><Relationship Id="rId10" Type="http://schemas.openxmlformats.org/officeDocument/2006/relationships/notesSlide" Target="../notesSlides/notesSlide5.xml"/><Relationship Id="rId1" Type="http://schemas.openxmlformats.org/officeDocument/2006/relationships/tags" Target="../tags/tag217.xml"/></Relationships>
</file>

<file path=ppt/slides/_rels/slide14.xml.rels><?xml version="1.0" encoding="UTF-8" standalone="yes"?>
<Relationships xmlns="http://schemas.openxmlformats.org/package/2006/relationships"><Relationship Id="rId9" Type="http://schemas.openxmlformats.org/officeDocument/2006/relationships/tags" Target="../tags/tag230.xml"/><Relationship Id="rId8" Type="http://schemas.openxmlformats.org/officeDocument/2006/relationships/image" Target="../media/image6.jpeg"/><Relationship Id="rId7" Type="http://schemas.openxmlformats.org/officeDocument/2006/relationships/image" Target="../media/image5.jpeg"/><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1" Type="http://schemas.openxmlformats.org/officeDocument/2006/relationships/notesSlide" Target="../notesSlides/notesSlide6.xml"/><Relationship Id="rId10" Type="http://schemas.openxmlformats.org/officeDocument/2006/relationships/slideLayout" Target="../slideLayouts/slideLayout17.xml"/><Relationship Id="rId1" Type="http://schemas.openxmlformats.org/officeDocument/2006/relationships/tags" Target="../tags/tag224.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16.xml.rels><?xml version="1.0" encoding="UTF-8" standalone="yes"?>
<Relationships xmlns="http://schemas.openxmlformats.org/package/2006/relationships"><Relationship Id="rId9" Type="http://schemas.openxmlformats.org/officeDocument/2006/relationships/tags" Target="../tags/tag245.xml"/><Relationship Id="rId8" Type="http://schemas.openxmlformats.org/officeDocument/2006/relationships/image" Target="../media/image7.jpeg"/><Relationship Id="rId7" Type="http://schemas.openxmlformats.org/officeDocument/2006/relationships/tags" Target="../tags/tag244.xml"/><Relationship Id="rId6" Type="http://schemas.openxmlformats.org/officeDocument/2006/relationships/tags" Target="../tags/tag243.xml"/><Relationship Id="rId5" Type="http://schemas.openxmlformats.org/officeDocument/2006/relationships/tags" Target="../tags/tag242.xml"/><Relationship Id="rId4" Type="http://schemas.openxmlformats.org/officeDocument/2006/relationships/tags" Target="../tags/tag241.xml"/><Relationship Id="rId3" Type="http://schemas.openxmlformats.org/officeDocument/2006/relationships/tags" Target="../tags/tag240.xml"/><Relationship Id="rId2" Type="http://schemas.openxmlformats.org/officeDocument/2006/relationships/tags" Target="../tags/tag239.xml"/><Relationship Id="rId10" Type="http://schemas.openxmlformats.org/officeDocument/2006/relationships/slideLayout" Target="../slideLayouts/slideLayout17.xml"/><Relationship Id="rId1" Type="http://schemas.openxmlformats.org/officeDocument/2006/relationships/tags" Target="../tags/tag238.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s>
</file>

<file path=ppt/slides/_rels/slide18.xml.rels><?xml version="1.0" encoding="UTF-8" standalone="yes"?>
<Relationships xmlns="http://schemas.openxmlformats.org/package/2006/relationships"><Relationship Id="rId9" Type="http://schemas.openxmlformats.org/officeDocument/2006/relationships/tags" Target="../tags/tag260.xml"/><Relationship Id="rId8" Type="http://schemas.openxmlformats.org/officeDocument/2006/relationships/image" Target="../media/image9.jpeg"/><Relationship Id="rId7" Type="http://schemas.openxmlformats.org/officeDocument/2006/relationships/image" Target="../media/image8.jpeg"/><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0" Type="http://schemas.openxmlformats.org/officeDocument/2006/relationships/slideLayout" Target="../slideLayouts/slideLayout17.xml"/><Relationship Id="rId1" Type="http://schemas.openxmlformats.org/officeDocument/2006/relationships/tags" Target="../tags/tag254.xml"/></Relationships>
</file>

<file path=ppt/slides/_rels/slide19.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image" Target="../media/image9.jpeg"/><Relationship Id="rId7" Type="http://schemas.openxmlformats.org/officeDocument/2006/relationships/image" Target="../media/image8.jpeg"/><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7.xml"/><Relationship Id="rId10" Type="http://schemas.openxmlformats.org/officeDocument/2006/relationships/tags" Target="../tags/tag268.xml"/><Relationship Id="rId1" Type="http://schemas.openxmlformats.org/officeDocument/2006/relationships/tags" Target="../tags/tag261.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37.xml"/><Relationship Id="rId7" Type="http://schemas.openxmlformats.org/officeDocument/2006/relationships/image" Target="../media/image1.jpeg"/><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s>
</file>

<file path=ppt/slides/_rels/slide20.xml.rels><?xml version="1.0" encoding="UTF-8" standalone="yes"?>
<Relationships xmlns="http://schemas.openxmlformats.org/package/2006/relationships"><Relationship Id="rId9" Type="http://schemas.openxmlformats.org/officeDocument/2006/relationships/tags" Target="../tags/tag276.xml"/><Relationship Id="rId8" Type="http://schemas.openxmlformats.org/officeDocument/2006/relationships/image" Target="../media/image10.png"/><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tags" Target="../tags/tag270.xml"/><Relationship Id="rId10" Type="http://schemas.openxmlformats.org/officeDocument/2006/relationships/slideLayout" Target="../slideLayouts/slideLayout17.xml"/><Relationship Id="rId1" Type="http://schemas.openxmlformats.org/officeDocument/2006/relationships/tags" Target="../tags/tag269.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22.xml.rels><?xml version="1.0" encoding="UTF-8" standalone="yes"?>
<Relationships xmlns="http://schemas.openxmlformats.org/package/2006/relationships"><Relationship Id="rId9" Type="http://schemas.openxmlformats.org/officeDocument/2006/relationships/tags" Target="../tags/tag293.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5" Type="http://schemas.openxmlformats.org/officeDocument/2006/relationships/slideLayout" Target="../slideLayouts/slideLayout17.xml"/><Relationship Id="rId14" Type="http://schemas.openxmlformats.org/officeDocument/2006/relationships/tags" Target="../tags/tag298.xml"/><Relationship Id="rId13" Type="http://schemas.openxmlformats.org/officeDocument/2006/relationships/tags" Target="../tags/tag297.xml"/><Relationship Id="rId12" Type="http://schemas.openxmlformats.org/officeDocument/2006/relationships/tags" Target="../tags/tag296.xml"/><Relationship Id="rId11" Type="http://schemas.openxmlformats.org/officeDocument/2006/relationships/tags" Target="../tags/tag295.xml"/><Relationship Id="rId10" Type="http://schemas.openxmlformats.org/officeDocument/2006/relationships/tags" Target="../tags/tag294.xml"/><Relationship Id="rId1" Type="http://schemas.openxmlformats.org/officeDocument/2006/relationships/tags" Target="../tags/tag285.xml"/></Relationships>
</file>

<file path=ppt/slides/_rels/slide23.xml.rels><?xml version="1.0" encoding="UTF-8" standalone="yes"?>
<Relationships xmlns="http://schemas.openxmlformats.org/package/2006/relationships"><Relationship Id="rId9" Type="http://schemas.openxmlformats.org/officeDocument/2006/relationships/tags" Target="../tags/tag306.xml"/><Relationship Id="rId8" Type="http://schemas.openxmlformats.org/officeDocument/2006/relationships/image" Target="../media/image11.jpeg"/><Relationship Id="rId7" Type="http://schemas.openxmlformats.org/officeDocument/2006/relationships/tags" Target="../tags/tag305.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0" Type="http://schemas.openxmlformats.org/officeDocument/2006/relationships/slideLayout" Target="../slideLayouts/slideLayout17.xml"/><Relationship Id="rId1" Type="http://schemas.openxmlformats.org/officeDocument/2006/relationships/tags" Target="../tags/tag299.xml"/></Relationships>
</file>

<file path=ppt/slides/_rels/slide24.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2" Type="http://schemas.openxmlformats.org/officeDocument/2006/relationships/slideLayout" Target="../slideLayouts/slideLayout17.xml"/><Relationship Id="rId11" Type="http://schemas.openxmlformats.org/officeDocument/2006/relationships/tags" Target="../tags/tag316.xml"/><Relationship Id="rId10" Type="http://schemas.openxmlformats.org/officeDocument/2006/relationships/image" Target="../media/image12.png"/><Relationship Id="rId1" Type="http://schemas.openxmlformats.org/officeDocument/2006/relationships/tags" Target="../tags/tag307.xml"/></Relationships>
</file>

<file path=ppt/slides/_rels/slide25.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tags" Target="../tags/tag318.xml"/><Relationship Id="rId12" Type="http://schemas.openxmlformats.org/officeDocument/2006/relationships/slideLayout" Target="../slideLayouts/slideLayout17.xml"/><Relationship Id="rId11" Type="http://schemas.openxmlformats.org/officeDocument/2006/relationships/tags" Target="../tags/tag326.xml"/><Relationship Id="rId10" Type="http://schemas.openxmlformats.org/officeDocument/2006/relationships/image" Target="../media/image12.png"/><Relationship Id="rId1" Type="http://schemas.openxmlformats.org/officeDocument/2006/relationships/tags" Target="../tags/tag317.xml"/></Relationships>
</file>

<file path=ppt/slides/_rels/slide26.xml.rels><?xml version="1.0" encoding="UTF-8" standalone="yes"?>
<Relationships xmlns="http://schemas.openxmlformats.org/package/2006/relationships"><Relationship Id="rId9" Type="http://schemas.openxmlformats.org/officeDocument/2006/relationships/tags" Target="../tags/tag335.xml"/><Relationship Id="rId8" Type="http://schemas.openxmlformats.org/officeDocument/2006/relationships/tags" Target="../tags/tag334.xml"/><Relationship Id="rId7" Type="http://schemas.openxmlformats.org/officeDocument/2006/relationships/tags" Target="../tags/tag333.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 Id="rId3" Type="http://schemas.openxmlformats.org/officeDocument/2006/relationships/tags" Target="../tags/tag329.xml"/><Relationship Id="rId2" Type="http://schemas.openxmlformats.org/officeDocument/2006/relationships/tags" Target="../tags/tag328.xml"/><Relationship Id="rId12" Type="http://schemas.openxmlformats.org/officeDocument/2006/relationships/slideLayout" Target="../slideLayouts/slideLayout17.xml"/><Relationship Id="rId11" Type="http://schemas.openxmlformats.org/officeDocument/2006/relationships/tags" Target="../tags/tag336.xml"/><Relationship Id="rId10" Type="http://schemas.openxmlformats.org/officeDocument/2006/relationships/image" Target="../media/image12.png"/><Relationship Id="rId1" Type="http://schemas.openxmlformats.org/officeDocument/2006/relationships/tags" Target="../tags/tag327.xml"/></Relationships>
</file>

<file path=ppt/slides/_rels/slide27.xml.rels><?xml version="1.0" encoding="UTF-8" standalone="yes"?>
<Relationships xmlns="http://schemas.openxmlformats.org/package/2006/relationships"><Relationship Id="rId9" Type="http://schemas.openxmlformats.org/officeDocument/2006/relationships/tags" Target="../tags/tag344.xml"/><Relationship Id="rId8" Type="http://schemas.openxmlformats.org/officeDocument/2006/relationships/image" Target="../media/image13.png"/><Relationship Id="rId7" Type="http://schemas.openxmlformats.org/officeDocument/2006/relationships/tags" Target="../tags/tag343.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 Id="rId3" Type="http://schemas.openxmlformats.org/officeDocument/2006/relationships/tags" Target="../tags/tag339.xml"/><Relationship Id="rId2" Type="http://schemas.openxmlformats.org/officeDocument/2006/relationships/tags" Target="../tags/tag338.xml"/><Relationship Id="rId10" Type="http://schemas.openxmlformats.org/officeDocument/2006/relationships/slideLayout" Target="../slideLayouts/slideLayout17.xml"/><Relationship Id="rId1" Type="http://schemas.openxmlformats.org/officeDocument/2006/relationships/tags" Target="../tags/tag337.xml"/></Relationships>
</file>

<file path=ppt/slides/_rels/slide28.xml.rels><?xml version="1.0" encoding="UTF-8" standalone="yes"?>
<Relationships xmlns="http://schemas.openxmlformats.org/package/2006/relationships"><Relationship Id="rId9" Type="http://schemas.openxmlformats.org/officeDocument/2006/relationships/tags" Target="../tags/tag353.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6" Type="http://schemas.openxmlformats.org/officeDocument/2006/relationships/notesSlide" Target="../notesSlides/notesSlide7.xml"/><Relationship Id="rId15" Type="http://schemas.openxmlformats.org/officeDocument/2006/relationships/slideLayout" Target="../slideLayouts/slideLayout17.xml"/><Relationship Id="rId14" Type="http://schemas.openxmlformats.org/officeDocument/2006/relationships/tags" Target="../tags/tag356.xml"/><Relationship Id="rId13" Type="http://schemas.openxmlformats.org/officeDocument/2006/relationships/image" Target="../media/image15.jpeg"/><Relationship Id="rId12" Type="http://schemas.openxmlformats.org/officeDocument/2006/relationships/tags" Target="../tags/tag355.xml"/><Relationship Id="rId11" Type="http://schemas.openxmlformats.org/officeDocument/2006/relationships/tags" Target="../tags/tag354.xml"/><Relationship Id="rId10" Type="http://schemas.openxmlformats.org/officeDocument/2006/relationships/image" Target="../media/image14.png"/><Relationship Id="rId1" Type="http://schemas.openxmlformats.org/officeDocument/2006/relationships/tags" Target="../tags/tag345.xml"/></Relationships>
</file>

<file path=ppt/slides/_rels/slide29.xml.rels><?xml version="1.0" encoding="UTF-8" standalone="yes"?>
<Relationships xmlns="http://schemas.openxmlformats.org/package/2006/relationships"><Relationship Id="rId9" Type="http://schemas.openxmlformats.org/officeDocument/2006/relationships/tags" Target="../tags/tag364.xml"/><Relationship Id="rId8" Type="http://schemas.openxmlformats.org/officeDocument/2006/relationships/image" Target="../media/image16.png"/><Relationship Id="rId7" Type="http://schemas.openxmlformats.org/officeDocument/2006/relationships/tags" Target="../tags/tag363.xml"/><Relationship Id="rId6" Type="http://schemas.openxmlformats.org/officeDocument/2006/relationships/tags" Target="../tags/tag362.xml"/><Relationship Id="rId5" Type="http://schemas.openxmlformats.org/officeDocument/2006/relationships/tags" Target="../tags/tag361.xml"/><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0" Type="http://schemas.openxmlformats.org/officeDocument/2006/relationships/slideLayout" Target="../slideLayouts/slideLayout17.xml"/><Relationship Id="rId1" Type="http://schemas.openxmlformats.org/officeDocument/2006/relationships/tags" Target="../tags/tag357.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30.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4" Type="http://schemas.openxmlformats.org/officeDocument/2006/relationships/notesSlide" Target="../notesSlides/notesSlide8.xml"/><Relationship Id="rId13" Type="http://schemas.openxmlformats.org/officeDocument/2006/relationships/slideLayout" Target="../slideLayouts/slideLayout17.xml"/><Relationship Id="rId12" Type="http://schemas.openxmlformats.org/officeDocument/2006/relationships/tags" Target="../tags/tag375.xml"/><Relationship Id="rId11" Type="http://schemas.openxmlformats.org/officeDocument/2006/relationships/image" Target="../media/image17.png"/><Relationship Id="rId10" Type="http://schemas.openxmlformats.org/officeDocument/2006/relationships/tags" Target="../tags/tag374.xml"/><Relationship Id="rId1" Type="http://schemas.openxmlformats.org/officeDocument/2006/relationships/tags" Target="../tags/tag365.xml"/></Relationships>
</file>

<file path=ppt/slides/_rels/slide31.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tags" Target="../tags/tag377.xml"/><Relationship Id="rId11" Type="http://schemas.openxmlformats.org/officeDocument/2006/relationships/notesSlide" Target="../notesSlides/notesSlide9.xml"/><Relationship Id="rId10" Type="http://schemas.openxmlformats.org/officeDocument/2006/relationships/slideLayout" Target="../slideLayouts/slideLayout17.xml"/><Relationship Id="rId1" Type="http://schemas.openxmlformats.org/officeDocument/2006/relationships/tags" Target="../tags/tag376.xml"/></Relationships>
</file>

<file path=ppt/slides/_rels/slide32.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image" Target="../media/image18.png"/><Relationship Id="rId7" Type="http://schemas.openxmlformats.org/officeDocument/2006/relationships/tags" Target="../tags/tag391.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 Id="rId3" Type="http://schemas.openxmlformats.org/officeDocument/2006/relationships/tags" Target="../tags/tag387.xml"/><Relationship Id="rId2" Type="http://schemas.openxmlformats.org/officeDocument/2006/relationships/tags" Target="../tags/tag386.xml"/><Relationship Id="rId10" Type="http://schemas.openxmlformats.org/officeDocument/2006/relationships/slideLayout" Target="../slideLayouts/slideLayout17.xml"/><Relationship Id="rId1" Type="http://schemas.openxmlformats.org/officeDocument/2006/relationships/tags" Target="../tags/tag385.xml"/></Relationships>
</file>

<file path=ppt/slides/_rels/slide33.xml.rels><?xml version="1.0" encoding="UTF-8" standalone="yes"?>
<Relationships xmlns="http://schemas.openxmlformats.org/package/2006/relationships"><Relationship Id="rId9" Type="http://schemas.openxmlformats.org/officeDocument/2006/relationships/image" Target="../media/image19.png"/><Relationship Id="rId8" Type="http://schemas.openxmlformats.org/officeDocument/2006/relationships/tags" Target="../tags/tag400.xml"/><Relationship Id="rId7" Type="http://schemas.openxmlformats.org/officeDocument/2006/relationships/tags" Target="../tags/tag399.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2" Type="http://schemas.openxmlformats.org/officeDocument/2006/relationships/notesSlide" Target="../notesSlides/notesSlide10.xml"/><Relationship Id="rId11" Type="http://schemas.openxmlformats.org/officeDocument/2006/relationships/slideLayout" Target="../slideLayouts/slideLayout17.xml"/><Relationship Id="rId10" Type="http://schemas.openxmlformats.org/officeDocument/2006/relationships/tags" Target="../tags/tag401.xml"/><Relationship Id="rId1" Type="http://schemas.openxmlformats.org/officeDocument/2006/relationships/tags" Target="../tags/tag393.xml"/></Relationships>
</file>

<file path=ppt/slides/_rels/slide34.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3" Type="http://schemas.openxmlformats.org/officeDocument/2006/relationships/notesSlide" Target="../notesSlides/notesSlide11.xml"/><Relationship Id="rId12" Type="http://schemas.openxmlformats.org/officeDocument/2006/relationships/slideLayout" Target="../slideLayouts/slideLayout17.xml"/><Relationship Id="rId11" Type="http://schemas.openxmlformats.org/officeDocument/2006/relationships/tags" Target="../tags/tag411.xml"/><Relationship Id="rId10" Type="http://schemas.openxmlformats.org/officeDocument/2006/relationships/image" Target="../media/image19.png"/><Relationship Id="rId1" Type="http://schemas.openxmlformats.org/officeDocument/2006/relationships/tags" Target="../tags/tag402.xml"/></Relationships>
</file>

<file path=ppt/slides/_rels/slide35.xml.rels><?xml version="1.0" encoding="UTF-8" standalone="yes"?>
<Relationships xmlns="http://schemas.openxmlformats.org/package/2006/relationships"><Relationship Id="rId9" Type="http://schemas.openxmlformats.org/officeDocument/2006/relationships/tags" Target="../tags/tag420.xml"/><Relationship Id="rId8" Type="http://schemas.openxmlformats.org/officeDocument/2006/relationships/tags" Target="../tags/tag419.xml"/><Relationship Id="rId7" Type="http://schemas.openxmlformats.org/officeDocument/2006/relationships/tags" Target="../tags/tag418.xml"/><Relationship Id="rId6" Type="http://schemas.openxmlformats.org/officeDocument/2006/relationships/tags" Target="../tags/tag417.xml"/><Relationship Id="rId5" Type="http://schemas.openxmlformats.org/officeDocument/2006/relationships/tags" Target="../tags/tag416.xml"/><Relationship Id="rId4" Type="http://schemas.openxmlformats.org/officeDocument/2006/relationships/tags" Target="../tags/tag415.xml"/><Relationship Id="rId3" Type="http://schemas.openxmlformats.org/officeDocument/2006/relationships/tags" Target="../tags/tag414.xml"/><Relationship Id="rId2" Type="http://schemas.openxmlformats.org/officeDocument/2006/relationships/tags" Target="../tags/tag413.xml"/><Relationship Id="rId13" Type="http://schemas.openxmlformats.org/officeDocument/2006/relationships/notesSlide" Target="../notesSlides/notesSlide12.xml"/><Relationship Id="rId12" Type="http://schemas.openxmlformats.org/officeDocument/2006/relationships/slideLayout" Target="../slideLayouts/slideLayout17.xml"/><Relationship Id="rId11" Type="http://schemas.openxmlformats.org/officeDocument/2006/relationships/tags" Target="../tags/tag421.xml"/><Relationship Id="rId10" Type="http://schemas.openxmlformats.org/officeDocument/2006/relationships/image" Target="../media/image20.png"/><Relationship Id="rId1" Type="http://schemas.openxmlformats.org/officeDocument/2006/relationships/tags" Target="../tags/tag412.xml"/></Relationships>
</file>

<file path=ppt/slides/_rels/slide36.xml.rels><?xml version="1.0" encoding="UTF-8" standalone="yes"?>
<Relationships xmlns="http://schemas.openxmlformats.org/package/2006/relationships"><Relationship Id="rId9" Type="http://schemas.openxmlformats.org/officeDocument/2006/relationships/tags" Target="../tags/tag429.xml"/><Relationship Id="rId8" Type="http://schemas.openxmlformats.org/officeDocument/2006/relationships/image" Target="../media/image21.png"/><Relationship Id="rId7" Type="http://schemas.openxmlformats.org/officeDocument/2006/relationships/tags" Target="../tags/tag428.xml"/><Relationship Id="rId6" Type="http://schemas.openxmlformats.org/officeDocument/2006/relationships/tags" Target="../tags/tag427.xml"/><Relationship Id="rId5" Type="http://schemas.openxmlformats.org/officeDocument/2006/relationships/tags" Target="../tags/tag426.xml"/><Relationship Id="rId4" Type="http://schemas.openxmlformats.org/officeDocument/2006/relationships/tags" Target="../tags/tag425.xml"/><Relationship Id="rId3" Type="http://schemas.openxmlformats.org/officeDocument/2006/relationships/tags" Target="../tags/tag424.xml"/><Relationship Id="rId2" Type="http://schemas.openxmlformats.org/officeDocument/2006/relationships/tags" Target="../tags/tag423.xml"/><Relationship Id="rId10" Type="http://schemas.openxmlformats.org/officeDocument/2006/relationships/slideLayout" Target="../slideLayouts/slideLayout17.xml"/><Relationship Id="rId1" Type="http://schemas.openxmlformats.org/officeDocument/2006/relationships/tags" Target="../tags/tag422.xml"/></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image" Target="../media/image22.png"/><Relationship Id="rId1" Type="http://schemas.openxmlformats.org/officeDocument/2006/relationships/tags" Target="../tags/tag430.xml"/></Relationships>
</file>

<file path=ppt/slides/_rels/slide38.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17.xml"/><Relationship Id="rId7" Type="http://schemas.openxmlformats.org/officeDocument/2006/relationships/tags" Target="../tags/tag440.xml"/><Relationship Id="rId6" Type="http://schemas.openxmlformats.org/officeDocument/2006/relationships/tags" Target="../tags/tag439.xml"/><Relationship Id="rId5" Type="http://schemas.openxmlformats.org/officeDocument/2006/relationships/tags" Target="../tags/tag438.xml"/><Relationship Id="rId4" Type="http://schemas.openxmlformats.org/officeDocument/2006/relationships/tags" Target="../tags/tag437.xml"/><Relationship Id="rId3" Type="http://schemas.openxmlformats.org/officeDocument/2006/relationships/tags" Target="../tags/tag436.xml"/><Relationship Id="rId2" Type="http://schemas.openxmlformats.org/officeDocument/2006/relationships/tags" Target="../tags/tag435.xml"/><Relationship Id="rId1" Type="http://schemas.openxmlformats.org/officeDocument/2006/relationships/tags" Target="../tags/tag434.xml"/></Relationships>
</file>

<file path=ppt/slides/_rels/slide39.xml.rels><?xml version="1.0" encoding="UTF-8" standalone="yes"?>
<Relationships xmlns="http://schemas.openxmlformats.org/package/2006/relationships"><Relationship Id="rId9" Type="http://schemas.openxmlformats.org/officeDocument/2006/relationships/tags" Target="../tags/tag448.xml"/><Relationship Id="rId8" Type="http://schemas.openxmlformats.org/officeDocument/2006/relationships/image" Target="../media/image23.jpeg"/><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1" Type="http://schemas.openxmlformats.org/officeDocument/2006/relationships/notesSlide" Target="../notesSlides/notesSlide14.xml"/><Relationship Id="rId10" Type="http://schemas.openxmlformats.org/officeDocument/2006/relationships/slideLayout" Target="../slideLayouts/slideLayout17.xml"/><Relationship Id="rId1" Type="http://schemas.openxmlformats.org/officeDocument/2006/relationships/tags" Target="../tags/tag441.xml"/></Relationships>
</file>

<file path=ppt/slides/_rels/slide4.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3" Type="http://schemas.openxmlformats.org/officeDocument/2006/relationships/slideLayout" Target="../slideLayouts/slideLayout17.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40.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17.xml"/><Relationship Id="rId7" Type="http://schemas.openxmlformats.org/officeDocument/2006/relationships/tags" Target="../tags/tag455.xml"/><Relationship Id="rId6" Type="http://schemas.openxmlformats.org/officeDocument/2006/relationships/tags" Target="../tags/tag454.xml"/><Relationship Id="rId5" Type="http://schemas.openxmlformats.org/officeDocument/2006/relationships/tags" Target="../tags/tag453.xml"/><Relationship Id="rId4" Type="http://schemas.openxmlformats.org/officeDocument/2006/relationships/tags" Target="../tags/tag452.xml"/><Relationship Id="rId3" Type="http://schemas.openxmlformats.org/officeDocument/2006/relationships/tags" Target="../tags/tag451.xml"/><Relationship Id="rId2" Type="http://schemas.openxmlformats.org/officeDocument/2006/relationships/tags" Target="../tags/tag450.xml"/><Relationship Id="rId1" Type="http://schemas.openxmlformats.org/officeDocument/2006/relationships/tags" Target="../tags/tag449.xml"/></Relationships>
</file>

<file path=ppt/slides/_rels/slide41.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7.xml"/><Relationship Id="rId7" Type="http://schemas.openxmlformats.org/officeDocument/2006/relationships/tags" Target="../tags/tag462.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3" Type="http://schemas.openxmlformats.org/officeDocument/2006/relationships/tags" Target="../tags/tag458.xml"/><Relationship Id="rId2" Type="http://schemas.openxmlformats.org/officeDocument/2006/relationships/tags" Target="../tags/tag457.xml"/><Relationship Id="rId1" Type="http://schemas.openxmlformats.org/officeDocument/2006/relationships/tags" Target="../tags/tag456.xml"/></Relationships>
</file>

<file path=ppt/slides/_rels/slide42.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17.xml"/><Relationship Id="rId7" Type="http://schemas.openxmlformats.org/officeDocument/2006/relationships/tags" Target="../tags/tag469.xml"/><Relationship Id="rId6" Type="http://schemas.openxmlformats.org/officeDocument/2006/relationships/tags" Target="../tags/tag468.xml"/><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 Type="http://schemas.openxmlformats.org/officeDocument/2006/relationships/tags" Target="../tags/tag463.xml"/></Relationships>
</file>

<file path=ppt/slides/_rels/slide43.xml.rels><?xml version="1.0" encoding="UTF-8" standalone="yes"?>
<Relationships xmlns="http://schemas.openxmlformats.org/package/2006/relationships"><Relationship Id="rId9" Type="http://schemas.openxmlformats.org/officeDocument/2006/relationships/tags" Target="../tags/tag477.xml"/><Relationship Id="rId8" Type="http://schemas.openxmlformats.org/officeDocument/2006/relationships/image" Target="../media/image24.png"/><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1" Type="http://schemas.openxmlformats.org/officeDocument/2006/relationships/notesSlide" Target="../notesSlides/notesSlide18.xml"/><Relationship Id="rId10" Type="http://schemas.openxmlformats.org/officeDocument/2006/relationships/slideLayout" Target="../slideLayouts/slideLayout17.xml"/><Relationship Id="rId1" Type="http://schemas.openxmlformats.org/officeDocument/2006/relationships/tags" Target="../tags/tag470.xml"/></Relationships>
</file>

<file path=ppt/slides/_rels/slide44.xml.rels><?xml version="1.0" encoding="UTF-8" standalone="yes"?>
<Relationships xmlns="http://schemas.openxmlformats.org/package/2006/relationships"><Relationship Id="rId9" Type="http://schemas.openxmlformats.org/officeDocument/2006/relationships/tags" Target="../tags/tag485.xml"/><Relationship Id="rId8" Type="http://schemas.openxmlformats.org/officeDocument/2006/relationships/image" Target="../media/image25.png"/><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tags" Target="../tags/tag482.xml"/><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tags" Target="../tags/tag479.xml"/><Relationship Id="rId11" Type="http://schemas.openxmlformats.org/officeDocument/2006/relationships/notesSlide" Target="../notesSlides/notesSlide19.xml"/><Relationship Id="rId10" Type="http://schemas.openxmlformats.org/officeDocument/2006/relationships/slideLayout" Target="../slideLayouts/slideLayout17.xml"/><Relationship Id="rId1" Type="http://schemas.openxmlformats.org/officeDocument/2006/relationships/tags" Target="../tags/tag478.xml"/></Relationships>
</file>

<file path=ppt/slides/_rels/slide45.xml.rels><?xml version="1.0" encoding="UTF-8" standalone="yes"?>
<Relationships xmlns="http://schemas.openxmlformats.org/package/2006/relationships"><Relationship Id="rId9" Type="http://schemas.openxmlformats.org/officeDocument/2006/relationships/tags" Target="../tags/tag493.xml"/><Relationship Id="rId8" Type="http://schemas.openxmlformats.org/officeDocument/2006/relationships/image" Target="../media/image26.png"/><Relationship Id="rId7" Type="http://schemas.openxmlformats.org/officeDocument/2006/relationships/tags" Target="../tags/tag492.xml"/><Relationship Id="rId6" Type="http://schemas.openxmlformats.org/officeDocument/2006/relationships/tags" Target="../tags/tag491.xml"/><Relationship Id="rId5" Type="http://schemas.openxmlformats.org/officeDocument/2006/relationships/tags" Target="../tags/tag490.xml"/><Relationship Id="rId4" Type="http://schemas.openxmlformats.org/officeDocument/2006/relationships/tags" Target="../tags/tag489.xml"/><Relationship Id="rId3" Type="http://schemas.openxmlformats.org/officeDocument/2006/relationships/tags" Target="../tags/tag488.xml"/><Relationship Id="rId2" Type="http://schemas.openxmlformats.org/officeDocument/2006/relationships/tags" Target="../tags/tag487.xml"/><Relationship Id="rId11" Type="http://schemas.openxmlformats.org/officeDocument/2006/relationships/notesSlide" Target="../notesSlides/notesSlide20.xml"/><Relationship Id="rId10" Type="http://schemas.openxmlformats.org/officeDocument/2006/relationships/slideLayout" Target="../slideLayouts/slideLayout17.xml"/><Relationship Id="rId1" Type="http://schemas.openxmlformats.org/officeDocument/2006/relationships/tags" Target="../tags/tag486.xml"/></Relationships>
</file>

<file path=ppt/slides/_rels/slide46.xml.rels><?xml version="1.0" encoding="UTF-8" standalone="yes"?>
<Relationships xmlns="http://schemas.openxmlformats.org/package/2006/relationships"><Relationship Id="rId9" Type="http://schemas.openxmlformats.org/officeDocument/2006/relationships/tags" Target="../tags/tag501.xml"/><Relationship Id="rId8" Type="http://schemas.openxmlformats.org/officeDocument/2006/relationships/image" Target="../media/image27.png"/><Relationship Id="rId7" Type="http://schemas.openxmlformats.org/officeDocument/2006/relationships/tags" Target="../tags/tag500.xml"/><Relationship Id="rId6" Type="http://schemas.openxmlformats.org/officeDocument/2006/relationships/tags" Target="../tags/tag499.xml"/><Relationship Id="rId5" Type="http://schemas.openxmlformats.org/officeDocument/2006/relationships/tags" Target="../tags/tag498.xml"/><Relationship Id="rId4" Type="http://schemas.openxmlformats.org/officeDocument/2006/relationships/tags" Target="../tags/tag497.xml"/><Relationship Id="rId3" Type="http://schemas.openxmlformats.org/officeDocument/2006/relationships/tags" Target="../tags/tag496.xml"/><Relationship Id="rId2" Type="http://schemas.openxmlformats.org/officeDocument/2006/relationships/tags" Target="../tags/tag495.xml"/><Relationship Id="rId11" Type="http://schemas.openxmlformats.org/officeDocument/2006/relationships/notesSlide" Target="../notesSlides/notesSlide21.xml"/><Relationship Id="rId10" Type="http://schemas.openxmlformats.org/officeDocument/2006/relationships/slideLayout" Target="../slideLayouts/slideLayout17.xml"/><Relationship Id="rId1" Type="http://schemas.openxmlformats.org/officeDocument/2006/relationships/tags" Target="../tags/tag494.xml"/></Relationships>
</file>

<file path=ppt/slides/_rels/slide47.xml.rels><?xml version="1.0" encoding="UTF-8" standalone="yes"?>
<Relationships xmlns="http://schemas.openxmlformats.org/package/2006/relationships"><Relationship Id="rId9" Type="http://schemas.openxmlformats.org/officeDocument/2006/relationships/tags" Target="../tags/tag509.xml"/><Relationship Id="rId8" Type="http://schemas.openxmlformats.org/officeDocument/2006/relationships/image" Target="../media/image28.png"/><Relationship Id="rId7" Type="http://schemas.openxmlformats.org/officeDocument/2006/relationships/tags" Target="../tags/tag508.xml"/><Relationship Id="rId6" Type="http://schemas.openxmlformats.org/officeDocument/2006/relationships/tags" Target="../tags/tag507.xml"/><Relationship Id="rId5" Type="http://schemas.openxmlformats.org/officeDocument/2006/relationships/tags" Target="../tags/tag506.xml"/><Relationship Id="rId4" Type="http://schemas.openxmlformats.org/officeDocument/2006/relationships/tags" Target="../tags/tag505.xml"/><Relationship Id="rId3" Type="http://schemas.openxmlformats.org/officeDocument/2006/relationships/tags" Target="../tags/tag504.xml"/><Relationship Id="rId2" Type="http://schemas.openxmlformats.org/officeDocument/2006/relationships/tags" Target="../tags/tag503.xml"/><Relationship Id="rId11" Type="http://schemas.openxmlformats.org/officeDocument/2006/relationships/notesSlide" Target="../notesSlides/notesSlide22.xml"/><Relationship Id="rId10" Type="http://schemas.openxmlformats.org/officeDocument/2006/relationships/slideLayout" Target="../slideLayouts/slideLayout17.xml"/><Relationship Id="rId1" Type="http://schemas.openxmlformats.org/officeDocument/2006/relationships/tags" Target="../tags/tag502.xml"/></Relationships>
</file>

<file path=ppt/slides/_rels/slide48.xml.rels><?xml version="1.0" encoding="UTF-8" standalone="yes"?>
<Relationships xmlns="http://schemas.openxmlformats.org/package/2006/relationships"><Relationship Id="rId9" Type="http://schemas.openxmlformats.org/officeDocument/2006/relationships/tags" Target="../tags/tag517.xml"/><Relationship Id="rId8" Type="http://schemas.openxmlformats.org/officeDocument/2006/relationships/image" Target="../media/image29.jpeg"/><Relationship Id="rId7" Type="http://schemas.openxmlformats.org/officeDocument/2006/relationships/tags" Target="../tags/tag516.xml"/><Relationship Id="rId6" Type="http://schemas.openxmlformats.org/officeDocument/2006/relationships/tags" Target="../tags/tag515.xml"/><Relationship Id="rId5" Type="http://schemas.openxmlformats.org/officeDocument/2006/relationships/tags" Target="../tags/tag514.xml"/><Relationship Id="rId4" Type="http://schemas.openxmlformats.org/officeDocument/2006/relationships/tags" Target="../tags/tag513.xml"/><Relationship Id="rId3" Type="http://schemas.openxmlformats.org/officeDocument/2006/relationships/tags" Target="../tags/tag512.xml"/><Relationship Id="rId2" Type="http://schemas.openxmlformats.org/officeDocument/2006/relationships/tags" Target="../tags/tag511.xml"/><Relationship Id="rId11" Type="http://schemas.openxmlformats.org/officeDocument/2006/relationships/notesSlide" Target="../notesSlides/notesSlide23.xml"/><Relationship Id="rId10" Type="http://schemas.openxmlformats.org/officeDocument/2006/relationships/slideLayout" Target="../slideLayouts/slideLayout17.xml"/><Relationship Id="rId1" Type="http://schemas.openxmlformats.org/officeDocument/2006/relationships/tags" Target="../tags/tag510.xml"/></Relationships>
</file>

<file path=ppt/slides/_rels/slide49.xml.rels><?xml version="1.0" encoding="UTF-8" standalone="yes"?>
<Relationships xmlns="http://schemas.openxmlformats.org/package/2006/relationships"><Relationship Id="rId9" Type="http://schemas.openxmlformats.org/officeDocument/2006/relationships/tags" Target="../tags/tag525.xml"/><Relationship Id="rId8" Type="http://schemas.openxmlformats.org/officeDocument/2006/relationships/image" Target="../media/image30.png"/><Relationship Id="rId7" Type="http://schemas.openxmlformats.org/officeDocument/2006/relationships/tags" Target="../tags/tag524.xml"/><Relationship Id="rId6" Type="http://schemas.openxmlformats.org/officeDocument/2006/relationships/tags" Target="../tags/tag523.xml"/><Relationship Id="rId5" Type="http://schemas.openxmlformats.org/officeDocument/2006/relationships/tags" Target="../tags/tag522.xml"/><Relationship Id="rId4" Type="http://schemas.openxmlformats.org/officeDocument/2006/relationships/tags" Target="../tags/tag521.xml"/><Relationship Id="rId3" Type="http://schemas.openxmlformats.org/officeDocument/2006/relationships/tags" Target="../tags/tag520.xml"/><Relationship Id="rId2" Type="http://schemas.openxmlformats.org/officeDocument/2006/relationships/tags" Target="../tags/tag519.xml"/><Relationship Id="rId11" Type="http://schemas.openxmlformats.org/officeDocument/2006/relationships/notesSlide" Target="../notesSlides/notesSlide24.xml"/><Relationship Id="rId10" Type="http://schemas.openxmlformats.org/officeDocument/2006/relationships/slideLayout" Target="../slideLayouts/slideLayout17.xml"/><Relationship Id="rId1" Type="http://schemas.openxmlformats.org/officeDocument/2006/relationships/tags" Target="../tags/tag518.xml"/></Relationships>
</file>

<file path=ppt/slides/_rels/slide5.xml.rels><?xml version="1.0" encoding="UTF-8" standalone="yes"?>
<Relationships xmlns="http://schemas.openxmlformats.org/package/2006/relationships"><Relationship Id="rId9" Type="http://schemas.openxmlformats.org/officeDocument/2006/relationships/tags" Target="../tags/tag164.xml"/><Relationship Id="rId8" Type="http://schemas.openxmlformats.org/officeDocument/2006/relationships/tags" Target="../tags/tag163.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3" Type="http://schemas.openxmlformats.org/officeDocument/2006/relationships/slideLayout" Target="../slideLayouts/slideLayout17.xml"/><Relationship Id="rId12" Type="http://schemas.openxmlformats.org/officeDocument/2006/relationships/tags" Target="../tags/tag167.xml"/><Relationship Id="rId11" Type="http://schemas.openxmlformats.org/officeDocument/2006/relationships/tags" Target="../tags/tag166.xml"/><Relationship Id="rId10" Type="http://schemas.openxmlformats.org/officeDocument/2006/relationships/tags" Target="../tags/tag165.xml"/><Relationship Id="rId1" Type="http://schemas.openxmlformats.org/officeDocument/2006/relationships/tags" Target="../tags/tag156.xml"/></Relationships>
</file>

<file path=ppt/slides/_rels/slide50.xml.rels><?xml version="1.0" encoding="UTF-8" standalone="yes"?>
<Relationships xmlns="http://schemas.openxmlformats.org/package/2006/relationships"><Relationship Id="rId9" Type="http://schemas.openxmlformats.org/officeDocument/2006/relationships/tags" Target="../tags/tag533.xml"/><Relationship Id="rId8" Type="http://schemas.openxmlformats.org/officeDocument/2006/relationships/image" Target="../media/image31.png"/><Relationship Id="rId7" Type="http://schemas.openxmlformats.org/officeDocument/2006/relationships/tags" Target="../tags/tag532.xml"/><Relationship Id="rId6" Type="http://schemas.openxmlformats.org/officeDocument/2006/relationships/tags" Target="../tags/tag531.xml"/><Relationship Id="rId5" Type="http://schemas.openxmlformats.org/officeDocument/2006/relationships/tags" Target="../tags/tag530.xml"/><Relationship Id="rId4" Type="http://schemas.openxmlformats.org/officeDocument/2006/relationships/tags" Target="../tags/tag529.xml"/><Relationship Id="rId3" Type="http://schemas.openxmlformats.org/officeDocument/2006/relationships/tags" Target="../tags/tag528.xml"/><Relationship Id="rId2" Type="http://schemas.openxmlformats.org/officeDocument/2006/relationships/tags" Target="../tags/tag527.xml"/><Relationship Id="rId11" Type="http://schemas.openxmlformats.org/officeDocument/2006/relationships/notesSlide" Target="../notesSlides/notesSlide25.xml"/><Relationship Id="rId10" Type="http://schemas.openxmlformats.org/officeDocument/2006/relationships/slideLayout" Target="../slideLayouts/slideLayout17.xml"/><Relationship Id="rId1" Type="http://schemas.openxmlformats.org/officeDocument/2006/relationships/tags" Target="../tags/tag526.xml"/></Relationships>
</file>

<file path=ppt/slides/_rels/slide51.xml.rels><?xml version="1.0" encoding="UTF-8" standalone="yes"?>
<Relationships xmlns="http://schemas.openxmlformats.org/package/2006/relationships"><Relationship Id="rId9" Type="http://schemas.openxmlformats.org/officeDocument/2006/relationships/tags" Target="../tags/tag541.xml"/><Relationship Id="rId8" Type="http://schemas.openxmlformats.org/officeDocument/2006/relationships/image" Target="../media/image32.png"/><Relationship Id="rId7" Type="http://schemas.openxmlformats.org/officeDocument/2006/relationships/tags" Target="../tags/tag540.xml"/><Relationship Id="rId6" Type="http://schemas.openxmlformats.org/officeDocument/2006/relationships/tags" Target="../tags/tag539.xml"/><Relationship Id="rId5" Type="http://schemas.openxmlformats.org/officeDocument/2006/relationships/tags" Target="../tags/tag538.xml"/><Relationship Id="rId4" Type="http://schemas.openxmlformats.org/officeDocument/2006/relationships/tags" Target="../tags/tag537.xml"/><Relationship Id="rId3" Type="http://schemas.openxmlformats.org/officeDocument/2006/relationships/tags" Target="../tags/tag536.xml"/><Relationship Id="rId2" Type="http://schemas.openxmlformats.org/officeDocument/2006/relationships/tags" Target="../tags/tag535.xml"/><Relationship Id="rId11" Type="http://schemas.openxmlformats.org/officeDocument/2006/relationships/notesSlide" Target="../notesSlides/notesSlide26.xml"/><Relationship Id="rId10" Type="http://schemas.openxmlformats.org/officeDocument/2006/relationships/slideLayout" Target="../slideLayouts/slideLayout17.xml"/><Relationship Id="rId1" Type="http://schemas.openxmlformats.org/officeDocument/2006/relationships/tags" Target="../tags/tag534.xml"/></Relationships>
</file>

<file path=ppt/slides/_rels/slide52.xml.rels><?xml version="1.0" encoding="UTF-8" standalone="yes"?>
<Relationships xmlns="http://schemas.openxmlformats.org/package/2006/relationships"><Relationship Id="rId9" Type="http://schemas.openxmlformats.org/officeDocument/2006/relationships/notesSlide" Target="../notesSlides/notesSlide27.xml"/><Relationship Id="rId8" Type="http://schemas.openxmlformats.org/officeDocument/2006/relationships/slideLayout" Target="../slideLayouts/slideLayout17.xml"/><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 Type="http://schemas.openxmlformats.org/officeDocument/2006/relationships/tags" Target="../tags/tag542.xml"/></Relationships>
</file>

<file path=ppt/slides/_rels/slide53.xml.rels><?xml version="1.0" encoding="UTF-8" standalone="yes"?>
<Relationships xmlns="http://schemas.openxmlformats.org/package/2006/relationships"><Relationship Id="rId9" Type="http://schemas.openxmlformats.org/officeDocument/2006/relationships/notesSlide" Target="../notesSlides/notesSlide28.xml"/><Relationship Id="rId8" Type="http://schemas.openxmlformats.org/officeDocument/2006/relationships/slideLayout" Target="../slideLayouts/slideLayout17.xml"/><Relationship Id="rId7" Type="http://schemas.openxmlformats.org/officeDocument/2006/relationships/tags" Target="../tags/tag554.xml"/><Relationship Id="rId6" Type="http://schemas.openxmlformats.org/officeDocument/2006/relationships/image" Target="../media/image33.png"/><Relationship Id="rId5" Type="http://schemas.openxmlformats.org/officeDocument/2006/relationships/tags" Target="../tags/tag553.xml"/><Relationship Id="rId4" Type="http://schemas.openxmlformats.org/officeDocument/2006/relationships/tags" Target="../tags/tag552.xml"/><Relationship Id="rId3" Type="http://schemas.openxmlformats.org/officeDocument/2006/relationships/tags" Target="../tags/tag551.xml"/><Relationship Id="rId2" Type="http://schemas.openxmlformats.org/officeDocument/2006/relationships/tags" Target="../tags/tag550.xml"/><Relationship Id="rId1" Type="http://schemas.openxmlformats.org/officeDocument/2006/relationships/tags" Target="../tags/tag549.xml"/></Relationships>
</file>

<file path=ppt/slides/_rels/slide54.xml.rels><?xml version="1.0" encoding="UTF-8" standalone="yes"?>
<Relationships xmlns="http://schemas.openxmlformats.org/package/2006/relationships"><Relationship Id="rId9" Type="http://schemas.openxmlformats.org/officeDocument/2006/relationships/notesSlide" Target="../notesSlides/notesSlide29.xml"/><Relationship Id="rId8" Type="http://schemas.openxmlformats.org/officeDocument/2006/relationships/slideLayout" Target="../slideLayouts/slideLayout17.xml"/><Relationship Id="rId7" Type="http://schemas.openxmlformats.org/officeDocument/2006/relationships/tags" Target="../tags/tag561.xml"/><Relationship Id="rId6" Type="http://schemas.openxmlformats.org/officeDocument/2006/relationships/tags" Target="../tags/tag560.xml"/><Relationship Id="rId5" Type="http://schemas.openxmlformats.org/officeDocument/2006/relationships/tags" Target="../tags/tag559.xml"/><Relationship Id="rId4" Type="http://schemas.openxmlformats.org/officeDocument/2006/relationships/tags" Target="../tags/tag558.xml"/><Relationship Id="rId3" Type="http://schemas.openxmlformats.org/officeDocument/2006/relationships/tags" Target="../tags/tag557.xml"/><Relationship Id="rId2" Type="http://schemas.openxmlformats.org/officeDocument/2006/relationships/tags" Target="../tags/tag556.xml"/><Relationship Id="rId1" Type="http://schemas.openxmlformats.org/officeDocument/2006/relationships/tags" Target="../tags/tag555.xml"/></Relationships>
</file>

<file path=ppt/slides/_rels/slide55.xml.rels><?xml version="1.0" encoding="UTF-8" standalone="yes"?>
<Relationships xmlns="http://schemas.openxmlformats.org/package/2006/relationships"><Relationship Id="rId9" Type="http://schemas.openxmlformats.org/officeDocument/2006/relationships/tags" Target="../tags/tag569.xml"/><Relationship Id="rId8" Type="http://schemas.openxmlformats.org/officeDocument/2006/relationships/image" Target="../media/image34.jpeg"/><Relationship Id="rId7" Type="http://schemas.openxmlformats.org/officeDocument/2006/relationships/tags" Target="../tags/tag568.xml"/><Relationship Id="rId6" Type="http://schemas.openxmlformats.org/officeDocument/2006/relationships/tags" Target="../tags/tag567.xml"/><Relationship Id="rId5" Type="http://schemas.openxmlformats.org/officeDocument/2006/relationships/tags" Target="../tags/tag566.xml"/><Relationship Id="rId4" Type="http://schemas.openxmlformats.org/officeDocument/2006/relationships/tags" Target="../tags/tag565.xml"/><Relationship Id="rId3" Type="http://schemas.openxmlformats.org/officeDocument/2006/relationships/tags" Target="../tags/tag564.xml"/><Relationship Id="rId2" Type="http://schemas.openxmlformats.org/officeDocument/2006/relationships/tags" Target="../tags/tag563.xml"/><Relationship Id="rId11" Type="http://schemas.openxmlformats.org/officeDocument/2006/relationships/notesSlide" Target="../notesSlides/notesSlide30.xml"/><Relationship Id="rId10" Type="http://schemas.openxmlformats.org/officeDocument/2006/relationships/slideLayout" Target="../slideLayouts/slideLayout17.xml"/><Relationship Id="rId1" Type="http://schemas.openxmlformats.org/officeDocument/2006/relationships/tags" Target="../tags/tag562.xml"/></Relationships>
</file>

<file path=ppt/slides/_rels/slide56.xml.rels><?xml version="1.0" encoding="UTF-8" standalone="yes"?>
<Relationships xmlns="http://schemas.openxmlformats.org/package/2006/relationships"><Relationship Id="rId9" Type="http://schemas.openxmlformats.org/officeDocument/2006/relationships/tags" Target="../tags/tag577.xml"/><Relationship Id="rId8" Type="http://schemas.openxmlformats.org/officeDocument/2006/relationships/image" Target="../media/image34.jpeg"/><Relationship Id="rId7" Type="http://schemas.openxmlformats.org/officeDocument/2006/relationships/tags" Target="../tags/tag576.xml"/><Relationship Id="rId6" Type="http://schemas.openxmlformats.org/officeDocument/2006/relationships/tags" Target="../tags/tag575.xml"/><Relationship Id="rId5" Type="http://schemas.openxmlformats.org/officeDocument/2006/relationships/tags" Target="../tags/tag574.xml"/><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1" Type="http://schemas.openxmlformats.org/officeDocument/2006/relationships/notesSlide" Target="../notesSlides/notesSlide31.xml"/><Relationship Id="rId10" Type="http://schemas.openxmlformats.org/officeDocument/2006/relationships/slideLayout" Target="../slideLayouts/slideLayout17.xml"/><Relationship Id="rId1" Type="http://schemas.openxmlformats.org/officeDocument/2006/relationships/tags" Target="../tags/tag570.xml"/></Relationships>
</file>

<file path=ppt/slides/_rels/slide57.xml.rels><?xml version="1.0" encoding="UTF-8" standalone="yes"?>
<Relationships xmlns="http://schemas.openxmlformats.org/package/2006/relationships"><Relationship Id="rId8" Type="http://schemas.openxmlformats.org/officeDocument/2006/relationships/notesSlide" Target="../notesSlides/notesSlide32.xml"/><Relationship Id="rId7" Type="http://schemas.openxmlformats.org/officeDocument/2006/relationships/slideLayout" Target="../slideLayouts/slideLayout17.xml"/><Relationship Id="rId6" Type="http://schemas.openxmlformats.org/officeDocument/2006/relationships/tags" Target="../tags/tag583.xml"/><Relationship Id="rId5" Type="http://schemas.openxmlformats.org/officeDocument/2006/relationships/tags" Target="../tags/tag582.xml"/><Relationship Id="rId4" Type="http://schemas.openxmlformats.org/officeDocument/2006/relationships/tags" Target="../tags/tag581.xml"/><Relationship Id="rId3" Type="http://schemas.openxmlformats.org/officeDocument/2006/relationships/tags" Target="../tags/tag580.xml"/><Relationship Id="rId2" Type="http://schemas.openxmlformats.org/officeDocument/2006/relationships/tags" Target="../tags/tag579.xml"/><Relationship Id="rId1" Type="http://schemas.openxmlformats.org/officeDocument/2006/relationships/tags" Target="../tags/tag578.xml"/></Relationships>
</file>

<file path=ppt/slides/_rels/slide58.xml.rels><?xml version="1.0" encoding="UTF-8" standalone="yes"?>
<Relationships xmlns="http://schemas.openxmlformats.org/package/2006/relationships"><Relationship Id="rId9" Type="http://schemas.openxmlformats.org/officeDocument/2006/relationships/tags" Target="../tags/tag591.xml"/><Relationship Id="rId8" Type="http://schemas.openxmlformats.org/officeDocument/2006/relationships/image" Target="../media/image35.png"/><Relationship Id="rId7" Type="http://schemas.openxmlformats.org/officeDocument/2006/relationships/tags" Target="../tags/tag590.xml"/><Relationship Id="rId6" Type="http://schemas.openxmlformats.org/officeDocument/2006/relationships/tags" Target="../tags/tag589.xml"/><Relationship Id="rId5" Type="http://schemas.openxmlformats.org/officeDocument/2006/relationships/tags" Target="../tags/tag588.xml"/><Relationship Id="rId4" Type="http://schemas.openxmlformats.org/officeDocument/2006/relationships/tags" Target="../tags/tag587.xml"/><Relationship Id="rId3" Type="http://schemas.openxmlformats.org/officeDocument/2006/relationships/tags" Target="../tags/tag586.xml"/><Relationship Id="rId2" Type="http://schemas.openxmlformats.org/officeDocument/2006/relationships/tags" Target="../tags/tag585.xml"/><Relationship Id="rId11" Type="http://schemas.openxmlformats.org/officeDocument/2006/relationships/notesSlide" Target="../notesSlides/notesSlide33.xml"/><Relationship Id="rId10" Type="http://schemas.openxmlformats.org/officeDocument/2006/relationships/slideLayout" Target="../slideLayouts/slideLayout17.xml"/><Relationship Id="rId1" Type="http://schemas.openxmlformats.org/officeDocument/2006/relationships/tags" Target="../tags/tag584.xml"/></Relationships>
</file>

<file path=ppt/slides/_rels/slide59.xml.rels><?xml version="1.0" encoding="UTF-8" standalone="yes"?>
<Relationships xmlns="http://schemas.openxmlformats.org/package/2006/relationships"><Relationship Id="rId9" Type="http://schemas.openxmlformats.org/officeDocument/2006/relationships/tags" Target="../tags/tag599.xml"/><Relationship Id="rId8" Type="http://schemas.openxmlformats.org/officeDocument/2006/relationships/image" Target="../media/image35.png"/><Relationship Id="rId7" Type="http://schemas.openxmlformats.org/officeDocument/2006/relationships/tags" Target="../tags/tag598.xml"/><Relationship Id="rId6" Type="http://schemas.openxmlformats.org/officeDocument/2006/relationships/tags" Target="../tags/tag597.xml"/><Relationship Id="rId5" Type="http://schemas.openxmlformats.org/officeDocument/2006/relationships/tags" Target="../tags/tag596.xml"/><Relationship Id="rId4" Type="http://schemas.openxmlformats.org/officeDocument/2006/relationships/tags" Target="../tags/tag595.xml"/><Relationship Id="rId3" Type="http://schemas.openxmlformats.org/officeDocument/2006/relationships/tags" Target="../tags/tag594.xml"/><Relationship Id="rId2" Type="http://schemas.openxmlformats.org/officeDocument/2006/relationships/tags" Target="../tags/tag593.xml"/><Relationship Id="rId11" Type="http://schemas.openxmlformats.org/officeDocument/2006/relationships/notesSlide" Target="../notesSlides/notesSlide34.xml"/><Relationship Id="rId10" Type="http://schemas.openxmlformats.org/officeDocument/2006/relationships/slideLayout" Target="../slideLayouts/slideLayout17.xml"/><Relationship Id="rId1" Type="http://schemas.openxmlformats.org/officeDocument/2006/relationships/tags" Target="../tags/tag592.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74.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60.xml.rels><?xml version="1.0" encoding="UTF-8" standalone="yes"?>
<Relationships xmlns="http://schemas.openxmlformats.org/package/2006/relationships"><Relationship Id="rId9" Type="http://schemas.openxmlformats.org/officeDocument/2006/relationships/tags" Target="../tags/tag607.xml"/><Relationship Id="rId8" Type="http://schemas.openxmlformats.org/officeDocument/2006/relationships/image" Target="../media/image36.png"/><Relationship Id="rId7" Type="http://schemas.openxmlformats.org/officeDocument/2006/relationships/tags" Target="../tags/tag606.xml"/><Relationship Id="rId6" Type="http://schemas.openxmlformats.org/officeDocument/2006/relationships/tags" Target="../tags/tag605.xml"/><Relationship Id="rId5" Type="http://schemas.openxmlformats.org/officeDocument/2006/relationships/tags" Target="../tags/tag604.xml"/><Relationship Id="rId4" Type="http://schemas.openxmlformats.org/officeDocument/2006/relationships/tags" Target="../tags/tag603.xml"/><Relationship Id="rId3" Type="http://schemas.openxmlformats.org/officeDocument/2006/relationships/tags" Target="../tags/tag602.xml"/><Relationship Id="rId2" Type="http://schemas.openxmlformats.org/officeDocument/2006/relationships/tags" Target="../tags/tag601.xml"/><Relationship Id="rId11" Type="http://schemas.openxmlformats.org/officeDocument/2006/relationships/notesSlide" Target="../notesSlides/notesSlide35.xml"/><Relationship Id="rId10" Type="http://schemas.openxmlformats.org/officeDocument/2006/relationships/slideLayout" Target="../slideLayouts/slideLayout17.xml"/><Relationship Id="rId1" Type="http://schemas.openxmlformats.org/officeDocument/2006/relationships/tags" Target="../tags/tag600.xml"/></Relationships>
</file>

<file path=ppt/slides/_rels/slide61.xml.rels><?xml version="1.0" encoding="UTF-8" standalone="yes"?>
<Relationships xmlns="http://schemas.openxmlformats.org/package/2006/relationships"><Relationship Id="rId9" Type="http://schemas.openxmlformats.org/officeDocument/2006/relationships/tags" Target="../tags/tag615.xml"/><Relationship Id="rId8" Type="http://schemas.openxmlformats.org/officeDocument/2006/relationships/image" Target="../media/image36.png"/><Relationship Id="rId7" Type="http://schemas.openxmlformats.org/officeDocument/2006/relationships/tags" Target="../tags/tag614.xml"/><Relationship Id="rId6" Type="http://schemas.openxmlformats.org/officeDocument/2006/relationships/tags" Target="../tags/tag613.xml"/><Relationship Id="rId5" Type="http://schemas.openxmlformats.org/officeDocument/2006/relationships/tags" Target="../tags/tag612.xml"/><Relationship Id="rId4" Type="http://schemas.openxmlformats.org/officeDocument/2006/relationships/tags" Target="../tags/tag611.xml"/><Relationship Id="rId3" Type="http://schemas.openxmlformats.org/officeDocument/2006/relationships/tags" Target="../tags/tag610.xml"/><Relationship Id="rId2" Type="http://schemas.openxmlformats.org/officeDocument/2006/relationships/tags" Target="../tags/tag609.xml"/><Relationship Id="rId11" Type="http://schemas.openxmlformats.org/officeDocument/2006/relationships/notesSlide" Target="../notesSlides/notesSlide36.xml"/><Relationship Id="rId10" Type="http://schemas.openxmlformats.org/officeDocument/2006/relationships/slideLayout" Target="../slideLayouts/slideLayout17.xml"/><Relationship Id="rId1" Type="http://schemas.openxmlformats.org/officeDocument/2006/relationships/tags" Target="../tags/tag608.xml"/></Relationships>
</file>

<file path=ppt/slides/_rels/slide62.xml.rels><?xml version="1.0" encoding="UTF-8" standalone="yes"?>
<Relationships xmlns="http://schemas.openxmlformats.org/package/2006/relationships"><Relationship Id="rId9" Type="http://schemas.openxmlformats.org/officeDocument/2006/relationships/tags" Target="../tags/tag623.xml"/><Relationship Id="rId8" Type="http://schemas.openxmlformats.org/officeDocument/2006/relationships/image" Target="../media/image37.png"/><Relationship Id="rId7" Type="http://schemas.openxmlformats.org/officeDocument/2006/relationships/tags" Target="../tags/tag622.xml"/><Relationship Id="rId6" Type="http://schemas.openxmlformats.org/officeDocument/2006/relationships/tags" Target="../tags/tag621.xml"/><Relationship Id="rId5" Type="http://schemas.openxmlformats.org/officeDocument/2006/relationships/tags" Target="../tags/tag620.xml"/><Relationship Id="rId4" Type="http://schemas.openxmlformats.org/officeDocument/2006/relationships/tags" Target="../tags/tag619.xml"/><Relationship Id="rId3" Type="http://schemas.openxmlformats.org/officeDocument/2006/relationships/tags" Target="../tags/tag618.xml"/><Relationship Id="rId2" Type="http://schemas.openxmlformats.org/officeDocument/2006/relationships/tags" Target="../tags/tag617.xml"/><Relationship Id="rId11" Type="http://schemas.openxmlformats.org/officeDocument/2006/relationships/notesSlide" Target="../notesSlides/notesSlide37.xml"/><Relationship Id="rId10" Type="http://schemas.openxmlformats.org/officeDocument/2006/relationships/slideLayout" Target="../slideLayouts/slideLayout17.xml"/><Relationship Id="rId1" Type="http://schemas.openxmlformats.org/officeDocument/2006/relationships/tags" Target="../tags/tag616.xml"/></Relationships>
</file>

<file path=ppt/slides/_rels/slide63.xml.rels><?xml version="1.0" encoding="UTF-8" standalone="yes"?>
<Relationships xmlns="http://schemas.openxmlformats.org/package/2006/relationships"><Relationship Id="rId9" Type="http://schemas.openxmlformats.org/officeDocument/2006/relationships/tags" Target="../tags/tag631.xml"/><Relationship Id="rId8" Type="http://schemas.openxmlformats.org/officeDocument/2006/relationships/image" Target="../media/image38.png"/><Relationship Id="rId7" Type="http://schemas.openxmlformats.org/officeDocument/2006/relationships/tags" Target="../tags/tag630.xml"/><Relationship Id="rId6" Type="http://schemas.openxmlformats.org/officeDocument/2006/relationships/tags" Target="../tags/tag629.xml"/><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tags" Target="../tags/tag625.xml"/><Relationship Id="rId11" Type="http://schemas.openxmlformats.org/officeDocument/2006/relationships/notesSlide" Target="../notesSlides/notesSlide38.xml"/><Relationship Id="rId10" Type="http://schemas.openxmlformats.org/officeDocument/2006/relationships/slideLayout" Target="../slideLayouts/slideLayout17.xml"/><Relationship Id="rId1" Type="http://schemas.openxmlformats.org/officeDocument/2006/relationships/tags" Target="../tags/tag624.xml"/></Relationships>
</file>

<file path=ppt/slides/_rels/slide64.xml.rels><?xml version="1.0" encoding="UTF-8" standalone="yes"?>
<Relationships xmlns="http://schemas.openxmlformats.org/package/2006/relationships"><Relationship Id="rId9" Type="http://schemas.openxmlformats.org/officeDocument/2006/relationships/tags" Target="../tags/tag639.xml"/><Relationship Id="rId8" Type="http://schemas.openxmlformats.org/officeDocument/2006/relationships/image" Target="../media/image38.png"/><Relationship Id="rId7" Type="http://schemas.openxmlformats.org/officeDocument/2006/relationships/tags" Target="../tags/tag638.xml"/><Relationship Id="rId6" Type="http://schemas.openxmlformats.org/officeDocument/2006/relationships/tags" Target="../tags/tag637.xml"/><Relationship Id="rId5" Type="http://schemas.openxmlformats.org/officeDocument/2006/relationships/tags" Target="../tags/tag636.xml"/><Relationship Id="rId4" Type="http://schemas.openxmlformats.org/officeDocument/2006/relationships/tags" Target="../tags/tag635.xml"/><Relationship Id="rId3" Type="http://schemas.openxmlformats.org/officeDocument/2006/relationships/tags" Target="../tags/tag634.xml"/><Relationship Id="rId2" Type="http://schemas.openxmlformats.org/officeDocument/2006/relationships/tags" Target="../tags/tag633.xml"/><Relationship Id="rId11" Type="http://schemas.openxmlformats.org/officeDocument/2006/relationships/notesSlide" Target="../notesSlides/notesSlide39.xml"/><Relationship Id="rId10" Type="http://schemas.openxmlformats.org/officeDocument/2006/relationships/slideLayout" Target="../slideLayouts/slideLayout17.xml"/><Relationship Id="rId1" Type="http://schemas.openxmlformats.org/officeDocument/2006/relationships/tags" Target="../tags/tag632.xml"/></Relationships>
</file>

<file path=ppt/slides/_rels/slide65.xml.rels><?xml version="1.0" encoding="UTF-8" standalone="yes"?>
<Relationships xmlns="http://schemas.openxmlformats.org/package/2006/relationships"><Relationship Id="rId9" Type="http://schemas.openxmlformats.org/officeDocument/2006/relationships/tags" Target="../tags/tag647.xml"/><Relationship Id="rId8" Type="http://schemas.openxmlformats.org/officeDocument/2006/relationships/image" Target="../media/image39.png"/><Relationship Id="rId7" Type="http://schemas.openxmlformats.org/officeDocument/2006/relationships/tags" Target="../tags/tag646.xml"/><Relationship Id="rId6" Type="http://schemas.openxmlformats.org/officeDocument/2006/relationships/tags" Target="../tags/tag645.xml"/><Relationship Id="rId5" Type="http://schemas.openxmlformats.org/officeDocument/2006/relationships/tags" Target="../tags/tag644.xml"/><Relationship Id="rId4" Type="http://schemas.openxmlformats.org/officeDocument/2006/relationships/tags" Target="../tags/tag643.xml"/><Relationship Id="rId3" Type="http://schemas.openxmlformats.org/officeDocument/2006/relationships/tags" Target="../tags/tag642.xml"/><Relationship Id="rId2" Type="http://schemas.openxmlformats.org/officeDocument/2006/relationships/tags" Target="../tags/tag641.xml"/><Relationship Id="rId11" Type="http://schemas.openxmlformats.org/officeDocument/2006/relationships/notesSlide" Target="../notesSlides/notesSlide40.xml"/><Relationship Id="rId10" Type="http://schemas.openxmlformats.org/officeDocument/2006/relationships/slideLayout" Target="../slideLayouts/slideLayout17.xml"/><Relationship Id="rId1" Type="http://schemas.openxmlformats.org/officeDocument/2006/relationships/tags" Target="../tags/tag640.xml"/></Relationships>
</file>

<file path=ppt/slides/_rels/slide66.xml.rels><?xml version="1.0" encoding="UTF-8" standalone="yes"?>
<Relationships xmlns="http://schemas.openxmlformats.org/package/2006/relationships"><Relationship Id="rId9" Type="http://schemas.openxmlformats.org/officeDocument/2006/relationships/tags" Target="../tags/tag655.xml"/><Relationship Id="rId8" Type="http://schemas.openxmlformats.org/officeDocument/2006/relationships/image" Target="../media/image39.png"/><Relationship Id="rId7" Type="http://schemas.openxmlformats.org/officeDocument/2006/relationships/tags" Target="../tags/tag654.xml"/><Relationship Id="rId6" Type="http://schemas.openxmlformats.org/officeDocument/2006/relationships/tags" Target="../tags/tag653.xml"/><Relationship Id="rId5" Type="http://schemas.openxmlformats.org/officeDocument/2006/relationships/tags" Target="../tags/tag652.xml"/><Relationship Id="rId4" Type="http://schemas.openxmlformats.org/officeDocument/2006/relationships/tags" Target="../tags/tag651.xml"/><Relationship Id="rId3" Type="http://schemas.openxmlformats.org/officeDocument/2006/relationships/tags" Target="../tags/tag650.xml"/><Relationship Id="rId2" Type="http://schemas.openxmlformats.org/officeDocument/2006/relationships/tags" Target="../tags/tag649.xml"/><Relationship Id="rId11" Type="http://schemas.openxmlformats.org/officeDocument/2006/relationships/notesSlide" Target="../notesSlides/notesSlide41.xml"/><Relationship Id="rId10" Type="http://schemas.openxmlformats.org/officeDocument/2006/relationships/slideLayout" Target="../slideLayouts/slideLayout17.xml"/><Relationship Id="rId1" Type="http://schemas.openxmlformats.org/officeDocument/2006/relationships/tags" Target="../tags/tag648.xml"/></Relationships>
</file>

<file path=ppt/slides/_rels/slide67.xml.rels><?xml version="1.0" encoding="UTF-8" standalone="yes"?>
<Relationships xmlns="http://schemas.openxmlformats.org/package/2006/relationships"><Relationship Id="rId9" Type="http://schemas.openxmlformats.org/officeDocument/2006/relationships/tags" Target="../tags/tag663.xml"/><Relationship Id="rId8" Type="http://schemas.openxmlformats.org/officeDocument/2006/relationships/image" Target="../media/image40.png"/><Relationship Id="rId7" Type="http://schemas.openxmlformats.org/officeDocument/2006/relationships/tags" Target="../tags/tag662.xml"/><Relationship Id="rId6" Type="http://schemas.openxmlformats.org/officeDocument/2006/relationships/tags" Target="../tags/tag661.xml"/><Relationship Id="rId5" Type="http://schemas.openxmlformats.org/officeDocument/2006/relationships/tags" Target="../tags/tag660.xml"/><Relationship Id="rId4" Type="http://schemas.openxmlformats.org/officeDocument/2006/relationships/tags" Target="../tags/tag659.xml"/><Relationship Id="rId3" Type="http://schemas.openxmlformats.org/officeDocument/2006/relationships/tags" Target="../tags/tag658.xml"/><Relationship Id="rId2" Type="http://schemas.openxmlformats.org/officeDocument/2006/relationships/tags" Target="../tags/tag657.xml"/><Relationship Id="rId11" Type="http://schemas.openxmlformats.org/officeDocument/2006/relationships/notesSlide" Target="../notesSlides/notesSlide42.xml"/><Relationship Id="rId10" Type="http://schemas.openxmlformats.org/officeDocument/2006/relationships/slideLayout" Target="../slideLayouts/slideLayout17.xml"/><Relationship Id="rId1" Type="http://schemas.openxmlformats.org/officeDocument/2006/relationships/tags" Target="../tags/tag656.xml"/></Relationships>
</file>

<file path=ppt/slides/_rels/slide68.xml.rels><?xml version="1.0" encoding="UTF-8" standalone="yes"?>
<Relationships xmlns="http://schemas.openxmlformats.org/package/2006/relationships"><Relationship Id="rId9" Type="http://schemas.openxmlformats.org/officeDocument/2006/relationships/tags" Target="../tags/tag671.xml"/><Relationship Id="rId8" Type="http://schemas.openxmlformats.org/officeDocument/2006/relationships/image" Target="../media/image40.png"/><Relationship Id="rId7" Type="http://schemas.openxmlformats.org/officeDocument/2006/relationships/tags" Target="../tags/tag670.xml"/><Relationship Id="rId6" Type="http://schemas.openxmlformats.org/officeDocument/2006/relationships/tags" Target="../tags/tag669.xml"/><Relationship Id="rId5" Type="http://schemas.openxmlformats.org/officeDocument/2006/relationships/tags" Target="../tags/tag668.xml"/><Relationship Id="rId4" Type="http://schemas.openxmlformats.org/officeDocument/2006/relationships/tags" Target="../tags/tag667.xml"/><Relationship Id="rId3" Type="http://schemas.openxmlformats.org/officeDocument/2006/relationships/tags" Target="../tags/tag666.xml"/><Relationship Id="rId2" Type="http://schemas.openxmlformats.org/officeDocument/2006/relationships/tags" Target="../tags/tag665.xml"/><Relationship Id="rId11" Type="http://schemas.openxmlformats.org/officeDocument/2006/relationships/notesSlide" Target="../notesSlides/notesSlide43.xml"/><Relationship Id="rId10" Type="http://schemas.openxmlformats.org/officeDocument/2006/relationships/slideLayout" Target="../slideLayouts/slideLayout17.xml"/><Relationship Id="rId1" Type="http://schemas.openxmlformats.org/officeDocument/2006/relationships/tags" Target="../tags/tag664.xml"/></Relationships>
</file>

<file path=ppt/slides/_rels/slide69.xml.rels><?xml version="1.0" encoding="UTF-8" standalone="yes"?>
<Relationships xmlns="http://schemas.openxmlformats.org/package/2006/relationships"><Relationship Id="rId9" Type="http://schemas.openxmlformats.org/officeDocument/2006/relationships/tags" Target="../tags/tag679.xml"/><Relationship Id="rId8" Type="http://schemas.openxmlformats.org/officeDocument/2006/relationships/image" Target="../media/image41.png"/><Relationship Id="rId7" Type="http://schemas.openxmlformats.org/officeDocument/2006/relationships/tags" Target="../tags/tag678.xml"/><Relationship Id="rId6" Type="http://schemas.openxmlformats.org/officeDocument/2006/relationships/tags" Target="../tags/tag677.xml"/><Relationship Id="rId5" Type="http://schemas.openxmlformats.org/officeDocument/2006/relationships/tags" Target="../tags/tag676.xml"/><Relationship Id="rId4" Type="http://schemas.openxmlformats.org/officeDocument/2006/relationships/tags" Target="../tags/tag675.xml"/><Relationship Id="rId3" Type="http://schemas.openxmlformats.org/officeDocument/2006/relationships/tags" Target="../tags/tag674.xml"/><Relationship Id="rId2" Type="http://schemas.openxmlformats.org/officeDocument/2006/relationships/tags" Target="../tags/tag673.xml"/><Relationship Id="rId11" Type="http://schemas.openxmlformats.org/officeDocument/2006/relationships/notesSlide" Target="../notesSlides/notesSlide44.xml"/><Relationship Id="rId10" Type="http://schemas.openxmlformats.org/officeDocument/2006/relationships/slideLayout" Target="../slideLayouts/slideLayout17.xml"/><Relationship Id="rId1" Type="http://schemas.openxmlformats.org/officeDocument/2006/relationships/tags" Target="../tags/tag672.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_rels/slide70.xml.rels><?xml version="1.0" encoding="UTF-8" standalone="yes"?>
<Relationships xmlns="http://schemas.openxmlformats.org/package/2006/relationships"><Relationship Id="rId9" Type="http://schemas.openxmlformats.org/officeDocument/2006/relationships/tags" Target="../tags/tag687.xml"/><Relationship Id="rId8" Type="http://schemas.openxmlformats.org/officeDocument/2006/relationships/image" Target="../media/image41.png"/><Relationship Id="rId7" Type="http://schemas.openxmlformats.org/officeDocument/2006/relationships/tags" Target="../tags/tag686.xml"/><Relationship Id="rId6" Type="http://schemas.openxmlformats.org/officeDocument/2006/relationships/tags" Target="../tags/tag685.xml"/><Relationship Id="rId5" Type="http://schemas.openxmlformats.org/officeDocument/2006/relationships/tags" Target="../tags/tag684.xml"/><Relationship Id="rId4" Type="http://schemas.openxmlformats.org/officeDocument/2006/relationships/tags" Target="../tags/tag683.xml"/><Relationship Id="rId3" Type="http://schemas.openxmlformats.org/officeDocument/2006/relationships/tags" Target="../tags/tag682.xml"/><Relationship Id="rId2" Type="http://schemas.openxmlformats.org/officeDocument/2006/relationships/tags" Target="../tags/tag681.xml"/><Relationship Id="rId11" Type="http://schemas.openxmlformats.org/officeDocument/2006/relationships/notesSlide" Target="../notesSlides/notesSlide45.xml"/><Relationship Id="rId10" Type="http://schemas.openxmlformats.org/officeDocument/2006/relationships/slideLayout" Target="../slideLayouts/slideLayout17.xml"/><Relationship Id="rId1" Type="http://schemas.openxmlformats.org/officeDocument/2006/relationships/tags" Target="../tags/tag680.xml"/></Relationships>
</file>

<file path=ppt/slides/_rels/slide71.xml.rels><?xml version="1.0" encoding="UTF-8" standalone="yes"?>
<Relationships xmlns="http://schemas.openxmlformats.org/package/2006/relationships"><Relationship Id="rId9" Type="http://schemas.openxmlformats.org/officeDocument/2006/relationships/tags" Target="../tags/tag695.xml"/><Relationship Id="rId8" Type="http://schemas.openxmlformats.org/officeDocument/2006/relationships/image" Target="../media/image42.png"/><Relationship Id="rId7" Type="http://schemas.openxmlformats.org/officeDocument/2006/relationships/tags" Target="../tags/tag694.xml"/><Relationship Id="rId6" Type="http://schemas.openxmlformats.org/officeDocument/2006/relationships/tags" Target="../tags/tag693.xml"/><Relationship Id="rId5" Type="http://schemas.openxmlformats.org/officeDocument/2006/relationships/tags" Target="../tags/tag692.xml"/><Relationship Id="rId4" Type="http://schemas.openxmlformats.org/officeDocument/2006/relationships/tags" Target="../tags/tag691.xml"/><Relationship Id="rId3" Type="http://schemas.openxmlformats.org/officeDocument/2006/relationships/tags" Target="../tags/tag690.xml"/><Relationship Id="rId2" Type="http://schemas.openxmlformats.org/officeDocument/2006/relationships/tags" Target="../tags/tag689.xml"/><Relationship Id="rId11" Type="http://schemas.openxmlformats.org/officeDocument/2006/relationships/notesSlide" Target="../notesSlides/notesSlide46.xml"/><Relationship Id="rId10" Type="http://schemas.openxmlformats.org/officeDocument/2006/relationships/slideLayout" Target="../slideLayouts/slideLayout17.xml"/><Relationship Id="rId1" Type="http://schemas.openxmlformats.org/officeDocument/2006/relationships/tags" Target="../tags/tag688.xml"/></Relationships>
</file>

<file path=ppt/slides/_rels/slide72.xml.rels><?xml version="1.0" encoding="UTF-8" standalone="yes"?>
<Relationships xmlns="http://schemas.openxmlformats.org/package/2006/relationships"><Relationship Id="rId9" Type="http://schemas.openxmlformats.org/officeDocument/2006/relationships/tags" Target="../tags/tag703.xml"/><Relationship Id="rId8" Type="http://schemas.openxmlformats.org/officeDocument/2006/relationships/image" Target="../media/image42.png"/><Relationship Id="rId7" Type="http://schemas.openxmlformats.org/officeDocument/2006/relationships/tags" Target="../tags/tag702.xml"/><Relationship Id="rId6" Type="http://schemas.openxmlformats.org/officeDocument/2006/relationships/tags" Target="../tags/tag701.xml"/><Relationship Id="rId5" Type="http://schemas.openxmlformats.org/officeDocument/2006/relationships/tags" Target="../tags/tag700.xml"/><Relationship Id="rId4" Type="http://schemas.openxmlformats.org/officeDocument/2006/relationships/tags" Target="../tags/tag699.xml"/><Relationship Id="rId3" Type="http://schemas.openxmlformats.org/officeDocument/2006/relationships/tags" Target="../tags/tag698.xml"/><Relationship Id="rId2" Type="http://schemas.openxmlformats.org/officeDocument/2006/relationships/tags" Target="../tags/tag697.xml"/><Relationship Id="rId11" Type="http://schemas.openxmlformats.org/officeDocument/2006/relationships/notesSlide" Target="../notesSlides/notesSlide47.xml"/><Relationship Id="rId10" Type="http://schemas.openxmlformats.org/officeDocument/2006/relationships/slideLayout" Target="../slideLayouts/slideLayout17.xml"/><Relationship Id="rId1" Type="http://schemas.openxmlformats.org/officeDocument/2006/relationships/tags" Target="../tags/tag696.xml"/></Relationships>
</file>

<file path=ppt/slides/_rels/slide73.xml.rels><?xml version="1.0" encoding="UTF-8" standalone="yes"?>
<Relationships xmlns="http://schemas.openxmlformats.org/package/2006/relationships"><Relationship Id="rId9" Type="http://schemas.openxmlformats.org/officeDocument/2006/relationships/tags" Target="../tags/tag711.xml"/><Relationship Id="rId8" Type="http://schemas.openxmlformats.org/officeDocument/2006/relationships/image" Target="../media/image42.png"/><Relationship Id="rId7" Type="http://schemas.openxmlformats.org/officeDocument/2006/relationships/tags" Target="../tags/tag710.xml"/><Relationship Id="rId6" Type="http://schemas.openxmlformats.org/officeDocument/2006/relationships/tags" Target="../tags/tag709.xml"/><Relationship Id="rId5" Type="http://schemas.openxmlformats.org/officeDocument/2006/relationships/tags" Target="../tags/tag708.xml"/><Relationship Id="rId4" Type="http://schemas.openxmlformats.org/officeDocument/2006/relationships/tags" Target="../tags/tag707.xml"/><Relationship Id="rId3" Type="http://schemas.openxmlformats.org/officeDocument/2006/relationships/tags" Target="../tags/tag706.xml"/><Relationship Id="rId2" Type="http://schemas.openxmlformats.org/officeDocument/2006/relationships/tags" Target="../tags/tag705.xml"/><Relationship Id="rId11" Type="http://schemas.openxmlformats.org/officeDocument/2006/relationships/notesSlide" Target="../notesSlides/notesSlide48.xml"/><Relationship Id="rId10" Type="http://schemas.openxmlformats.org/officeDocument/2006/relationships/slideLayout" Target="../slideLayouts/slideLayout17.xml"/><Relationship Id="rId1" Type="http://schemas.openxmlformats.org/officeDocument/2006/relationships/tags" Target="../tags/tag704.xml"/></Relationships>
</file>

<file path=ppt/slides/_rels/slide74.xml.rels><?xml version="1.0" encoding="UTF-8" standalone="yes"?>
<Relationships xmlns="http://schemas.openxmlformats.org/package/2006/relationships"><Relationship Id="rId9" Type="http://schemas.openxmlformats.org/officeDocument/2006/relationships/notesSlide" Target="../notesSlides/notesSlide49.xml"/><Relationship Id="rId8" Type="http://schemas.openxmlformats.org/officeDocument/2006/relationships/slideLayout" Target="../slideLayouts/slideLayout17.xml"/><Relationship Id="rId7" Type="http://schemas.openxmlformats.org/officeDocument/2006/relationships/tags" Target="../tags/tag718.xml"/><Relationship Id="rId6" Type="http://schemas.openxmlformats.org/officeDocument/2006/relationships/tags" Target="../tags/tag717.xml"/><Relationship Id="rId5" Type="http://schemas.openxmlformats.org/officeDocument/2006/relationships/tags" Target="../tags/tag716.xml"/><Relationship Id="rId4" Type="http://schemas.openxmlformats.org/officeDocument/2006/relationships/tags" Target="../tags/tag715.xml"/><Relationship Id="rId3" Type="http://schemas.openxmlformats.org/officeDocument/2006/relationships/tags" Target="../tags/tag714.xml"/><Relationship Id="rId2" Type="http://schemas.openxmlformats.org/officeDocument/2006/relationships/tags" Target="../tags/tag713.xml"/><Relationship Id="rId1" Type="http://schemas.openxmlformats.org/officeDocument/2006/relationships/tags" Target="../tags/tag712.xml"/></Relationships>
</file>

<file path=ppt/slides/_rels/slide75.xml.rels><?xml version="1.0" encoding="UTF-8" standalone="yes"?>
<Relationships xmlns="http://schemas.openxmlformats.org/package/2006/relationships"><Relationship Id="rId9" Type="http://schemas.openxmlformats.org/officeDocument/2006/relationships/tags" Target="../tags/tag726.xml"/><Relationship Id="rId8" Type="http://schemas.openxmlformats.org/officeDocument/2006/relationships/image" Target="../media/image43.png"/><Relationship Id="rId7" Type="http://schemas.openxmlformats.org/officeDocument/2006/relationships/tags" Target="../tags/tag725.xml"/><Relationship Id="rId6" Type="http://schemas.openxmlformats.org/officeDocument/2006/relationships/tags" Target="../tags/tag724.xml"/><Relationship Id="rId5" Type="http://schemas.openxmlformats.org/officeDocument/2006/relationships/tags" Target="../tags/tag723.xml"/><Relationship Id="rId4" Type="http://schemas.openxmlformats.org/officeDocument/2006/relationships/tags" Target="../tags/tag722.xml"/><Relationship Id="rId3" Type="http://schemas.openxmlformats.org/officeDocument/2006/relationships/tags" Target="../tags/tag721.xml"/><Relationship Id="rId2" Type="http://schemas.openxmlformats.org/officeDocument/2006/relationships/tags" Target="../tags/tag720.xml"/><Relationship Id="rId11" Type="http://schemas.openxmlformats.org/officeDocument/2006/relationships/notesSlide" Target="../notesSlides/notesSlide50.xml"/><Relationship Id="rId10" Type="http://schemas.openxmlformats.org/officeDocument/2006/relationships/slideLayout" Target="../slideLayouts/slideLayout17.xml"/><Relationship Id="rId1" Type="http://schemas.openxmlformats.org/officeDocument/2006/relationships/tags" Target="../tags/tag719.xml"/></Relationships>
</file>

<file path=ppt/slides/_rels/slide76.xml.rels><?xml version="1.0" encoding="UTF-8" standalone="yes"?>
<Relationships xmlns="http://schemas.openxmlformats.org/package/2006/relationships"><Relationship Id="rId9" Type="http://schemas.openxmlformats.org/officeDocument/2006/relationships/tags" Target="../tags/tag734.xml"/><Relationship Id="rId8" Type="http://schemas.openxmlformats.org/officeDocument/2006/relationships/image" Target="../media/image43.png"/><Relationship Id="rId7" Type="http://schemas.openxmlformats.org/officeDocument/2006/relationships/tags" Target="../tags/tag733.xml"/><Relationship Id="rId6" Type="http://schemas.openxmlformats.org/officeDocument/2006/relationships/tags" Target="../tags/tag732.xml"/><Relationship Id="rId5" Type="http://schemas.openxmlformats.org/officeDocument/2006/relationships/tags" Target="../tags/tag731.xml"/><Relationship Id="rId4" Type="http://schemas.openxmlformats.org/officeDocument/2006/relationships/tags" Target="../tags/tag730.xml"/><Relationship Id="rId3" Type="http://schemas.openxmlformats.org/officeDocument/2006/relationships/tags" Target="../tags/tag729.xml"/><Relationship Id="rId2" Type="http://schemas.openxmlformats.org/officeDocument/2006/relationships/tags" Target="../tags/tag728.xml"/><Relationship Id="rId11" Type="http://schemas.openxmlformats.org/officeDocument/2006/relationships/notesSlide" Target="../notesSlides/notesSlide51.xml"/><Relationship Id="rId10" Type="http://schemas.openxmlformats.org/officeDocument/2006/relationships/slideLayout" Target="../slideLayouts/slideLayout17.xml"/><Relationship Id="rId1" Type="http://schemas.openxmlformats.org/officeDocument/2006/relationships/tags" Target="../tags/tag727.xml"/></Relationships>
</file>

<file path=ppt/slides/_rels/slide77.xml.rels><?xml version="1.0" encoding="UTF-8" standalone="yes"?>
<Relationships xmlns="http://schemas.openxmlformats.org/package/2006/relationships"><Relationship Id="rId9" Type="http://schemas.openxmlformats.org/officeDocument/2006/relationships/tags" Target="../tags/tag742.xml"/><Relationship Id="rId8" Type="http://schemas.openxmlformats.org/officeDocument/2006/relationships/image" Target="../media/image44.png"/><Relationship Id="rId7" Type="http://schemas.openxmlformats.org/officeDocument/2006/relationships/tags" Target="../tags/tag741.xml"/><Relationship Id="rId6" Type="http://schemas.openxmlformats.org/officeDocument/2006/relationships/tags" Target="../tags/tag740.xml"/><Relationship Id="rId5" Type="http://schemas.openxmlformats.org/officeDocument/2006/relationships/tags" Target="../tags/tag739.xml"/><Relationship Id="rId4" Type="http://schemas.openxmlformats.org/officeDocument/2006/relationships/tags" Target="../tags/tag738.xml"/><Relationship Id="rId3" Type="http://schemas.openxmlformats.org/officeDocument/2006/relationships/tags" Target="../tags/tag737.xml"/><Relationship Id="rId2" Type="http://schemas.openxmlformats.org/officeDocument/2006/relationships/tags" Target="../tags/tag736.xml"/><Relationship Id="rId11" Type="http://schemas.openxmlformats.org/officeDocument/2006/relationships/notesSlide" Target="../notesSlides/notesSlide52.xml"/><Relationship Id="rId10" Type="http://schemas.openxmlformats.org/officeDocument/2006/relationships/slideLayout" Target="../slideLayouts/slideLayout17.xml"/><Relationship Id="rId1" Type="http://schemas.openxmlformats.org/officeDocument/2006/relationships/tags" Target="../tags/tag735.xml"/></Relationships>
</file>

<file path=ppt/slides/_rels/slide78.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746.xml"/><Relationship Id="rId4" Type="http://schemas.openxmlformats.org/officeDocument/2006/relationships/tags" Target="../tags/tag745.xml"/><Relationship Id="rId3" Type="http://schemas.openxmlformats.org/officeDocument/2006/relationships/tags" Target="../tags/tag744.xml"/><Relationship Id="rId2" Type="http://schemas.openxmlformats.org/officeDocument/2006/relationships/image" Target="../media/image45.png"/><Relationship Id="rId1" Type="http://schemas.openxmlformats.org/officeDocument/2006/relationships/tags" Target="../tags/tag743.xml"/></Relationships>
</file>

<file path=ppt/slides/_rels/slide79.xml.rels><?xml version="1.0" encoding="UTF-8" standalone="yes"?>
<Relationships xmlns="http://schemas.openxmlformats.org/package/2006/relationships"><Relationship Id="rId9" Type="http://schemas.openxmlformats.org/officeDocument/2006/relationships/notesSlide" Target="../notesSlides/notesSlide53.xml"/><Relationship Id="rId8" Type="http://schemas.openxmlformats.org/officeDocument/2006/relationships/slideLayout" Target="../slideLayouts/slideLayout17.xml"/><Relationship Id="rId7" Type="http://schemas.openxmlformats.org/officeDocument/2006/relationships/tags" Target="../tags/tag753.xml"/><Relationship Id="rId6" Type="http://schemas.openxmlformats.org/officeDocument/2006/relationships/tags" Target="../tags/tag752.xml"/><Relationship Id="rId5" Type="http://schemas.openxmlformats.org/officeDocument/2006/relationships/tags" Target="../tags/tag751.xml"/><Relationship Id="rId4" Type="http://schemas.openxmlformats.org/officeDocument/2006/relationships/tags" Target="../tags/tag750.xml"/><Relationship Id="rId3" Type="http://schemas.openxmlformats.org/officeDocument/2006/relationships/tags" Target="../tags/tag749.xml"/><Relationship Id="rId2" Type="http://schemas.openxmlformats.org/officeDocument/2006/relationships/tags" Target="../tags/tag748.xml"/><Relationship Id="rId1" Type="http://schemas.openxmlformats.org/officeDocument/2006/relationships/tags" Target="../tags/tag747.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80.xml.rels><?xml version="1.0" encoding="UTF-8" standalone="yes"?>
<Relationships xmlns="http://schemas.openxmlformats.org/package/2006/relationships"><Relationship Id="rId9" Type="http://schemas.openxmlformats.org/officeDocument/2006/relationships/notesSlide" Target="../notesSlides/notesSlide54.xml"/><Relationship Id="rId8" Type="http://schemas.openxmlformats.org/officeDocument/2006/relationships/slideLayout" Target="../slideLayouts/slideLayout17.xml"/><Relationship Id="rId7" Type="http://schemas.openxmlformats.org/officeDocument/2006/relationships/tags" Target="../tags/tag760.xml"/><Relationship Id="rId6" Type="http://schemas.openxmlformats.org/officeDocument/2006/relationships/tags" Target="../tags/tag759.xml"/><Relationship Id="rId5" Type="http://schemas.openxmlformats.org/officeDocument/2006/relationships/tags" Target="../tags/tag758.xml"/><Relationship Id="rId4" Type="http://schemas.openxmlformats.org/officeDocument/2006/relationships/tags" Target="../tags/tag757.xml"/><Relationship Id="rId3" Type="http://schemas.openxmlformats.org/officeDocument/2006/relationships/tags" Target="../tags/tag756.xml"/><Relationship Id="rId2" Type="http://schemas.openxmlformats.org/officeDocument/2006/relationships/tags" Target="../tags/tag755.xml"/><Relationship Id="rId1" Type="http://schemas.openxmlformats.org/officeDocument/2006/relationships/tags" Target="../tags/tag754.xml"/></Relationships>
</file>

<file path=ppt/slides/_rels/slide81.xml.rels><?xml version="1.0" encoding="UTF-8" standalone="yes"?>
<Relationships xmlns="http://schemas.openxmlformats.org/package/2006/relationships"><Relationship Id="rId9" Type="http://schemas.openxmlformats.org/officeDocument/2006/relationships/notesSlide" Target="../notesSlides/notesSlide55.xml"/><Relationship Id="rId8" Type="http://schemas.openxmlformats.org/officeDocument/2006/relationships/slideLayout" Target="../slideLayouts/slideLayout17.xml"/><Relationship Id="rId7" Type="http://schemas.openxmlformats.org/officeDocument/2006/relationships/tags" Target="../tags/tag767.xml"/><Relationship Id="rId6" Type="http://schemas.openxmlformats.org/officeDocument/2006/relationships/tags" Target="../tags/tag766.xml"/><Relationship Id="rId5" Type="http://schemas.openxmlformats.org/officeDocument/2006/relationships/tags" Target="../tags/tag765.xml"/><Relationship Id="rId4" Type="http://schemas.openxmlformats.org/officeDocument/2006/relationships/tags" Target="../tags/tag764.xml"/><Relationship Id="rId3" Type="http://schemas.openxmlformats.org/officeDocument/2006/relationships/tags" Target="../tags/tag763.xml"/><Relationship Id="rId2" Type="http://schemas.openxmlformats.org/officeDocument/2006/relationships/tags" Target="../tags/tag762.xml"/><Relationship Id="rId1" Type="http://schemas.openxmlformats.org/officeDocument/2006/relationships/tags" Target="../tags/tag761.xml"/></Relationships>
</file>

<file path=ppt/slides/_rels/slide82.xml.rels><?xml version="1.0" encoding="UTF-8" standalone="yes"?>
<Relationships xmlns="http://schemas.openxmlformats.org/package/2006/relationships"><Relationship Id="rId9" Type="http://schemas.openxmlformats.org/officeDocument/2006/relationships/notesSlide" Target="../notesSlides/notesSlide56.xml"/><Relationship Id="rId8" Type="http://schemas.openxmlformats.org/officeDocument/2006/relationships/slideLayout" Target="../slideLayouts/slideLayout17.xml"/><Relationship Id="rId7" Type="http://schemas.openxmlformats.org/officeDocument/2006/relationships/tags" Target="../tags/tag774.xml"/><Relationship Id="rId6" Type="http://schemas.openxmlformats.org/officeDocument/2006/relationships/tags" Target="../tags/tag773.xml"/><Relationship Id="rId5" Type="http://schemas.openxmlformats.org/officeDocument/2006/relationships/tags" Target="../tags/tag772.xml"/><Relationship Id="rId4" Type="http://schemas.openxmlformats.org/officeDocument/2006/relationships/tags" Target="../tags/tag771.xml"/><Relationship Id="rId3" Type="http://schemas.openxmlformats.org/officeDocument/2006/relationships/tags" Target="../tags/tag770.xml"/><Relationship Id="rId2" Type="http://schemas.openxmlformats.org/officeDocument/2006/relationships/tags" Target="../tags/tag769.xml"/><Relationship Id="rId1" Type="http://schemas.openxmlformats.org/officeDocument/2006/relationships/tags" Target="../tags/tag768.xml"/></Relationships>
</file>

<file path=ppt/slides/_rels/slide83.xml.rels><?xml version="1.0" encoding="UTF-8" standalone="yes"?>
<Relationships xmlns="http://schemas.openxmlformats.org/package/2006/relationships"><Relationship Id="rId9" Type="http://schemas.openxmlformats.org/officeDocument/2006/relationships/notesSlide" Target="../notesSlides/notesSlide57.xml"/><Relationship Id="rId8" Type="http://schemas.openxmlformats.org/officeDocument/2006/relationships/slideLayout" Target="../slideLayouts/slideLayout17.xml"/><Relationship Id="rId7" Type="http://schemas.openxmlformats.org/officeDocument/2006/relationships/tags" Target="../tags/tag781.xml"/><Relationship Id="rId6" Type="http://schemas.openxmlformats.org/officeDocument/2006/relationships/tags" Target="../tags/tag780.xml"/><Relationship Id="rId5" Type="http://schemas.openxmlformats.org/officeDocument/2006/relationships/tags" Target="../tags/tag779.xml"/><Relationship Id="rId4" Type="http://schemas.openxmlformats.org/officeDocument/2006/relationships/tags" Target="../tags/tag778.xml"/><Relationship Id="rId3" Type="http://schemas.openxmlformats.org/officeDocument/2006/relationships/tags" Target="../tags/tag777.xml"/><Relationship Id="rId2" Type="http://schemas.openxmlformats.org/officeDocument/2006/relationships/tags" Target="../tags/tag776.xml"/><Relationship Id="rId1" Type="http://schemas.openxmlformats.org/officeDocument/2006/relationships/tags" Target="../tags/tag775.xml"/></Relationships>
</file>

<file path=ppt/slides/_rels/slide84.xml.rels><?xml version="1.0" encoding="UTF-8" standalone="yes"?>
<Relationships xmlns="http://schemas.openxmlformats.org/package/2006/relationships"><Relationship Id="rId9" Type="http://schemas.openxmlformats.org/officeDocument/2006/relationships/tags" Target="../tags/tag789.xml"/><Relationship Id="rId8" Type="http://schemas.openxmlformats.org/officeDocument/2006/relationships/image" Target="../media/image46.png"/><Relationship Id="rId7" Type="http://schemas.openxmlformats.org/officeDocument/2006/relationships/tags" Target="../tags/tag788.xml"/><Relationship Id="rId6" Type="http://schemas.openxmlformats.org/officeDocument/2006/relationships/tags" Target="../tags/tag787.xml"/><Relationship Id="rId5" Type="http://schemas.openxmlformats.org/officeDocument/2006/relationships/tags" Target="../tags/tag786.xml"/><Relationship Id="rId4" Type="http://schemas.openxmlformats.org/officeDocument/2006/relationships/tags" Target="../tags/tag785.xml"/><Relationship Id="rId3" Type="http://schemas.openxmlformats.org/officeDocument/2006/relationships/tags" Target="../tags/tag784.xml"/><Relationship Id="rId2" Type="http://schemas.openxmlformats.org/officeDocument/2006/relationships/tags" Target="../tags/tag783.xml"/><Relationship Id="rId11" Type="http://schemas.openxmlformats.org/officeDocument/2006/relationships/notesSlide" Target="../notesSlides/notesSlide58.xml"/><Relationship Id="rId10" Type="http://schemas.openxmlformats.org/officeDocument/2006/relationships/slideLayout" Target="../slideLayouts/slideLayout17.xml"/><Relationship Id="rId1" Type="http://schemas.openxmlformats.org/officeDocument/2006/relationships/tags" Target="../tags/tag782.xml"/></Relationships>
</file>

<file path=ppt/slides/_rels/slide85.xml.rels><?xml version="1.0" encoding="UTF-8" standalone="yes"?>
<Relationships xmlns="http://schemas.openxmlformats.org/package/2006/relationships"><Relationship Id="rId9" Type="http://schemas.openxmlformats.org/officeDocument/2006/relationships/tags" Target="../tags/tag797.xml"/><Relationship Id="rId8" Type="http://schemas.openxmlformats.org/officeDocument/2006/relationships/image" Target="../media/image47.png"/><Relationship Id="rId7" Type="http://schemas.openxmlformats.org/officeDocument/2006/relationships/tags" Target="../tags/tag796.xml"/><Relationship Id="rId6" Type="http://schemas.openxmlformats.org/officeDocument/2006/relationships/tags" Target="../tags/tag795.xml"/><Relationship Id="rId5" Type="http://schemas.openxmlformats.org/officeDocument/2006/relationships/tags" Target="../tags/tag794.xml"/><Relationship Id="rId4" Type="http://schemas.openxmlformats.org/officeDocument/2006/relationships/tags" Target="../tags/tag793.xml"/><Relationship Id="rId3" Type="http://schemas.openxmlformats.org/officeDocument/2006/relationships/tags" Target="../tags/tag792.xml"/><Relationship Id="rId2" Type="http://schemas.openxmlformats.org/officeDocument/2006/relationships/tags" Target="../tags/tag791.xml"/><Relationship Id="rId11" Type="http://schemas.openxmlformats.org/officeDocument/2006/relationships/notesSlide" Target="../notesSlides/notesSlide59.xml"/><Relationship Id="rId10" Type="http://schemas.openxmlformats.org/officeDocument/2006/relationships/slideLayout" Target="../slideLayouts/slideLayout17.xml"/><Relationship Id="rId1" Type="http://schemas.openxmlformats.org/officeDocument/2006/relationships/tags" Target="../tags/tag790.xml"/></Relationships>
</file>

<file path=ppt/slides/_rels/slide86.xml.rels><?xml version="1.0" encoding="UTF-8" standalone="yes"?>
<Relationships xmlns="http://schemas.openxmlformats.org/package/2006/relationships"><Relationship Id="rId9" Type="http://schemas.openxmlformats.org/officeDocument/2006/relationships/notesSlide" Target="../notesSlides/notesSlide60.xml"/><Relationship Id="rId8" Type="http://schemas.openxmlformats.org/officeDocument/2006/relationships/slideLayout" Target="../slideLayouts/slideLayout17.xml"/><Relationship Id="rId7" Type="http://schemas.openxmlformats.org/officeDocument/2006/relationships/tags" Target="../tags/tag804.xml"/><Relationship Id="rId6" Type="http://schemas.openxmlformats.org/officeDocument/2006/relationships/tags" Target="../tags/tag803.xml"/><Relationship Id="rId5" Type="http://schemas.openxmlformats.org/officeDocument/2006/relationships/tags" Target="../tags/tag802.xml"/><Relationship Id="rId4" Type="http://schemas.openxmlformats.org/officeDocument/2006/relationships/tags" Target="../tags/tag801.xml"/><Relationship Id="rId3" Type="http://schemas.openxmlformats.org/officeDocument/2006/relationships/tags" Target="../tags/tag800.xml"/><Relationship Id="rId2" Type="http://schemas.openxmlformats.org/officeDocument/2006/relationships/tags" Target="../tags/tag799.xml"/><Relationship Id="rId1" Type="http://schemas.openxmlformats.org/officeDocument/2006/relationships/tags" Target="../tags/tag798.xml"/></Relationships>
</file>

<file path=ppt/slides/_rels/slide87.xml.rels><?xml version="1.0" encoding="UTF-8" standalone="yes"?>
<Relationships xmlns="http://schemas.openxmlformats.org/package/2006/relationships"><Relationship Id="rId9" Type="http://schemas.openxmlformats.org/officeDocument/2006/relationships/tags" Target="../tags/tag812.xml"/><Relationship Id="rId8" Type="http://schemas.openxmlformats.org/officeDocument/2006/relationships/image" Target="../media/image48.png"/><Relationship Id="rId7" Type="http://schemas.openxmlformats.org/officeDocument/2006/relationships/tags" Target="../tags/tag811.xml"/><Relationship Id="rId6" Type="http://schemas.openxmlformats.org/officeDocument/2006/relationships/tags" Target="../tags/tag810.xml"/><Relationship Id="rId5" Type="http://schemas.openxmlformats.org/officeDocument/2006/relationships/tags" Target="../tags/tag809.xml"/><Relationship Id="rId4" Type="http://schemas.openxmlformats.org/officeDocument/2006/relationships/tags" Target="../tags/tag808.xml"/><Relationship Id="rId3" Type="http://schemas.openxmlformats.org/officeDocument/2006/relationships/tags" Target="../tags/tag807.xml"/><Relationship Id="rId2" Type="http://schemas.openxmlformats.org/officeDocument/2006/relationships/tags" Target="../tags/tag806.xml"/><Relationship Id="rId11" Type="http://schemas.openxmlformats.org/officeDocument/2006/relationships/notesSlide" Target="../notesSlides/notesSlide61.xml"/><Relationship Id="rId10" Type="http://schemas.openxmlformats.org/officeDocument/2006/relationships/slideLayout" Target="../slideLayouts/slideLayout17.xml"/><Relationship Id="rId1" Type="http://schemas.openxmlformats.org/officeDocument/2006/relationships/tags" Target="../tags/tag805.xml"/></Relationships>
</file>

<file path=ppt/slides/_rels/slide88.xml.rels><?xml version="1.0" encoding="UTF-8" standalone="yes"?>
<Relationships xmlns="http://schemas.openxmlformats.org/package/2006/relationships"><Relationship Id="rId9" Type="http://schemas.openxmlformats.org/officeDocument/2006/relationships/tags" Target="../tags/tag820.xml"/><Relationship Id="rId8" Type="http://schemas.openxmlformats.org/officeDocument/2006/relationships/image" Target="../media/image49.png"/><Relationship Id="rId7" Type="http://schemas.openxmlformats.org/officeDocument/2006/relationships/tags" Target="../tags/tag819.xml"/><Relationship Id="rId6" Type="http://schemas.openxmlformats.org/officeDocument/2006/relationships/tags" Target="../tags/tag818.xml"/><Relationship Id="rId5" Type="http://schemas.openxmlformats.org/officeDocument/2006/relationships/tags" Target="../tags/tag817.xml"/><Relationship Id="rId4" Type="http://schemas.openxmlformats.org/officeDocument/2006/relationships/tags" Target="../tags/tag816.xml"/><Relationship Id="rId3" Type="http://schemas.openxmlformats.org/officeDocument/2006/relationships/tags" Target="../tags/tag815.xml"/><Relationship Id="rId2" Type="http://schemas.openxmlformats.org/officeDocument/2006/relationships/tags" Target="../tags/tag814.xml"/><Relationship Id="rId11" Type="http://schemas.openxmlformats.org/officeDocument/2006/relationships/notesSlide" Target="../notesSlides/notesSlide62.xml"/><Relationship Id="rId10" Type="http://schemas.openxmlformats.org/officeDocument/2006/relationships/slideLayout" Target="../slideLayouts/slideLayout17.xml"/><Relationship Id="rId1" Type="http://schemas.openxmlformats.org/officeDocument/2006/relationships/tags" Target="../tags/tag813.xml"/></Relationships>
</file>

<file path=ppt/slides/_rels/slide89.xml.rels><?xml version="1.0" encoding="UTF-8" standalone="yes"?>
<Relationships xmlns="http://schemas.openxmlformats.org/package/2006/relationships"><Relationship Id="rId9" Type="http://schemas.openxmlformats.org/officeDocument/2006/relationships/tags" Target="../tags/tag828.xml"/><Relationship Id="rId8" Type="http://schemas.openxmlformats.org/officeDocument/2006/relationships/image" Target="../media/image50.png"/><Relationship Id="rId7" Type="http://schemas.openxmlformats.org/officeDocument/2006/relationships/tags" Target="../tags/tag827.xml"/><Relationship Id="rId6" Type="http://schemas.openxmlformats.org/officeDocument/2006/relationships/tags" Target="../tags/tag826.xml"/><Relationship Id="rId5" Type="http://schemas.openxmlformats.org/officeDocument/2006/relationships/tags" Target="../tags/tag825.xml"/><Relationship Id="rId4" Type="http://schemas.openxmlformats.org/officeDocument/2006/relationships/tags" Target="../tags/tag824.xml"/><Relationship Id="rId3" Type="http://schemas.openxmlformats.org/officeDocument/2006/relationships/tags" Target="../tags/tag823.xml"/><Relationship Id="rId2" Type="http://schemas.openxmlformats.org/officeDocument/2006/relationships/tags" Target="../tags/tag822.xml"/><Relationship Id="rId11" Type="http://schemas.openxmlformats.org/officeDocument/2006/relationships/notesSlide" Target="../notesSlides/notesSlide63.xml"/><Relationship Id="rId10" Type="http://schemas.openxmlformats.org/officeDocument/2006/relationships/slideLayout" Target="../slideLayouts/slideLayout17.xml"/><Relationship Id="rId1" Type="http://schemas.openxmlformats.org/officeDocument/2006/relationships/tags" Target="../tags/tag821.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95.xml"/><Relationship Id="rId7" Type="http://schemas.openxmlformats.org/officeDocument/2006/relationships/image" Target="../media/image2.jpeg"/><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tags" Target="../tags/tag192.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90.xml.rels><?xml version="1.0" encoding="UTF-8" standalone="yes"?>
<Relationships xmlns="http://schemas.openxmlformats.org/package/2006/relationships"><Relationship Id="rId9" Type="http://schemas.openxmlformats.org/officeDocument/2006/relationships/notesSlide" Target="../notesSlides/notesSlide64.xml"/><Relationship Id="rId8" Type="http://schemas.openxmlformats.org/officeDocument/2006/relationships/slideLayout" Target="../slideLayouts/slideLayout17.xml"/><Relationship Id="rId7" Type="http://schemas.openxmlformats.org/officeDocument/2006/relationships/tags" Target="../tags/tag835.xml"/><Relationship Id="rId6" Type="http://schemas.openxmlformats.org/officeDocument/2006/relationships/tags" Target="../tags/tag834.xml"/><Relationship Id="rId5" Type="http://schemas.openxmlformats.org/officeDocument/2006/relationships/tags" Target="../tags/tag833.xml"/><Relationship Id="rId4" Type="http://schemas.openxmlformats.org/officeDocument/2006/relationships/tags" Target="../tags/tag832.xml"/><Relationship Id="rId3" Type="http://schemas.openxmlformats.org/officeDocument/2006/relationships/tags" Target="../tags/tag831.xml"/><Relationship Id="rId2" Type="http://schemas.openxmlformats.org/officeDocument/2006/relationships/tags" Target="../tags/tag830.xml"/><Relationship Id="rId1" Type="http://schemas.openxmlformats.org/officeDocument/2006/relationships/tags" Target="../tags/tag829.xml"/></Relationships>
</file>

<file path=ppt/slides/_rels/slide91.xml.rels><?xml version="1.0" encoding="UTF-8" standalone="yes"?>
<Relationships xmlns="http://schemas.openxmlformats.org/package/2006/relationships"><Relationship Id="rId9" Type="http://schemas.openxmlformats.org/officeDocument/2006/relationships/notesSlide" Target="../notesSlides/notesSlide65.xml"/><Relationship Id="rId8" Type="http://schemas.openxmlformats.org/officeDocument/2006/relationships/slideLayout" Target="../slideLayouts/slideLayout17.xml"/><Relationship Id="rId7" Type="http://schemas.openxmlformats.org/officeDocument/2006/relationships/tags" Target="../tags/tag842.xml"/><Relationship Id="rId6" Type="http://schemas.openxmlformats.org/officeDocument/2006/relationships/tags" Target="../tags/tag841.xml"/><Relationship Id="rId5" Type="http://schemas.openxmlformats.org/officeDocument/2006/relationships/tags" Target="../tags/tag840.xml"/><Relationship Id="rId4" Type="http://schemas.openxmlformats.org/officeDocument/2006/relationships/tags" Target="../tags/tag839.xml"/><Relationship Id="rId3" Type="http://schemas.openxmlformats.org/officeDocument/2006/relationships/tags" Target="../tags/tag838.xml"/><Relationship Id="rId2" Type="http://schemas.openxmlformats.org/officeDocument/2006/relationships/tags" Target="../tags/tag837.xml"/><Relationship Id="rId1" Type="http://schemas.openxmlformats.org/officeDocument/2006/relationships/tags" Target="../tags/tag836.xml"/></Relationships>
</file>

<file path=ppt/slides/_rels/slide92.xml.rels><?xml version="1.0" encoding="UTF-8" standalone="yes"?>
<Relationships xmlns="http://schemas.openxmlformats.org/package/2006/relationships"><Relationship Id="rId9" Type="http://schemas.openxmlformats.org/officeDocument/2006/relationships/tags" Target="../tags/tag850.xml"/><Relationship Id="rId8" Type="http://schemas.openxmlformats.org/officeDocument/2006/relationships/image" Target="../media/image51.png"/><Relationship Id="rId7" Type="http://schemas.openxmlformats.org/officeDocument/2006/relationships/tags" Target="../tags/tag849.xml"/><Relationship Id="rId6" Type="http://schemas.openxmlformats.org/officeDocument/2006/relationships/tags" Target="../tags/tag848.xml"/><Relationship Id="rId5" Type="http://schemas.openxmlformats.org/officeDocument/2006/relationships/tags" Target="../tags/tag847.xml"/><Relationship Id="rId4" Type="http://schemas.openxmlformats.org/officeDocument/2006/relationships/tags" Target="../tags/tag846.xml"/><Relationship Id="rId3" Type="http://schemas.openxmlformats.org/officeDocument/2006/relationships/tags" Target="../tags/tag845.xml"/><Relationship Id="rId2" Type="http://schemas.openxmlformats.org/officeDocument/2006/relationships/tags" Target="../tags/tag844.xml"/><Relationship Id="rId11" Type="http://schemas.openxmlformats.org/officeDocument/2006/relationships/notesSlide" Target="../notesSlides/notesSlide66.xml"/><Relationship Id="rId10" Type="http://schemas.openxmlformats.org/officeDocument/2006/relationships/slideLayout" Target="../slideLayouts/slideLayout17.xml"/><Relationship Id="rId1" Type="http://schemas.openxmlformats.org/officeDocument/2006/relationships/tags" Target="../tags/tag843.xml"/></Relationships>
</file>

<file path=ppt/slides/_rels/slide93.xml.rels><?xml version="1.0" encoding="UTF-8" standalone="yes"?>
<Relationships xmlns="http://schemas.openxmlformats.org/package/2006/relationships"><Relationship Id="rId9" Type="http://schemas.openxmlformats.org/officeDocument/2006/relationships/notesSlide" Target="../notesSlides/notesSlide67.xml"/><Relationship Id="rId8" Type="http://schemas.openxmlformats.org/officeDocument/2006/relationships/slideLayout" Target="../slideLayouts/slideLayout17.xml"/><Relationship Id="rId7" Type="http://schemas.openxmlformats.org/officeDocument/2006/relationships/tags" Target="../tags/tag857.xml"/><Relationship Id="rId6" Type="http://schemas.openxmlformats.org/officeDocument/2006/relationships/tags" Target="../tags/tag856.xml"/><Relationship Id="rId5" Type="http://schemas.openxmlformats.org/officeDocument/2006/relationships/tags" Target="../tags/tag855.xml"/><Relationship Id="rId4" Type="http://schemas.openxmlformats.org/officeDocument/2006/relationships/tags" Target="../tags/tag854.xml"/><Relationship Id="rId3" Type="http://schemas.openxmlformats.org/officeDocument/2006/relationships/tags" Target="../tags/tag853.xml"/><Relationship Id="rId2" Type="http://schemas.openxmlformats.org/officeDocument/2006/relationships/tags" Target="../tags/tag852.xml"/><Relationship Id="rId1" Type="http://schemas.openxmlformats.org/officeDocument/2006/relationships/tags" Target="../tags/tag851.xml"/></Relationships>
</file>

<file path=ppt/slides/_rels/slide94.xml.rels><?xml version="1.0" encoding="UTF-8" standalone="yes"?>
<Relationships xmlns="http://schemas.openxmlformats.org/package/2006/relationships"><Relationship Id="rId9" Type="http://schemas.openxmlformats.org/officeDocument/2006/relationships/tags" Target="../tags/tag865.xml"/><Relationship Id="rId8" Type="http://schemas.openxmlformats.org/officeDocument/2006/relationships/image" Target="../media/image52.png"/><Relationship Id="rId7" Type="http://schemas.openxmlformats.org/officeDocument/2006/relationships/tags" Target="../tags/tag864.xml"/><Relationship Id="rId6" Type="http://schemas.openxmlformats.org/officeDocument/2006/relationships/tags" Target="../tags/tag863.xml"/><Relationship Id="rId5" Type="http://schemas.openxmlformats.org/officeDocument/2006/relationships/tags" Target="../tags/tag862.xml"/><Relationship Id="rId4" Type="http://schemas.openxmlformats.org/officeDocument/2006/relationships/tags" Target="../tags/tag861.xml"/><Relationship Id="rId3" Type="http://schemas.openxmlformats.org/officeDocument/2006/relationships/tags" Target="../tags/tag860.xml"/><Relationship Id="rId2" Type="http://schemas.openxmlformats.org/officeDocument/2006/relationships/tags" Target="../tags/tag859.xml"/><Relationship Id="rId11" Type="http://schemas.openxmlformats.org/officeDocument/2006/relationships/notesSlide" Target="../notesSlides/notesSlide68.xml"/><Relationship Id="rId10" Type="http://schemas.openxmlformats.org/officeDocument/2006/relationships/slideLayout" Target="../slideLayouts/slideLayout17.xml"/><Relationship Id="rId1" Type="http://schemas.openxmlformats.org/officeDocument/2006/relationships/tags" Target="../tags/tag858.xml"/></Relationships>
</file>

<file path=ppt/slides/_rels/slide95.xml.rels><?xml version="1.0" encoding="UTF-8" standalone="yes"?>
<Relationships xmlns="http://schemas.openxmlformats.org/package/2006/relationships"><Relationship Id="rId9" Type="http://schemas.openxmlformats.org/officeDocument/2006/relationships/notesSlide" Target="../notesSlides/notesSlide69.xml"/><Relationship Id="rId8" Type="http://schemas.openxmlformats.org/officeDocument/2006/relationships/slideLayout" Target="../slideLayouts/slideLayout17.xml"/><Relationship Id="rId7" Type="http://schemas.openxmlformats.org/officeDocument/2006/relationships/tags" Target="../tags/tag872.xml"/><Relationship Id="rId6" Type="http://schemas.openxmlformats.org/officeDocument/2006/relationships/tags" Target="../tags/tag871.xml"/><Relationship Id="rId5" Type="http://schemas.openxmlformats.org/officeDocument/2006/relationships/tags" Target="../tags/tag870.xml"/><Relationship Id="rId4" Type="http://schemas.openxmlformats.org/officeDocument/2006/relationships/tags" Target="../tags/tag869.xml"/><Relationship Id="rId3" Type="http://schemas.openxmlformats.org/officeDocument/2006/relationships/tags" Target="../tags/tag868.xml"/><Relationship Id="rId2" Type="http://schemas.openxmlformats.org/officeDocument/2006/relationships/tags" Target="../tags/tag867.xml"/><Relationship Id="rId1" Type="http://schemas.openxmlformats.org/officeDocument/2006/relationships/tags" Target="../tags/tag866.xml"/></Relationships>
</file>

<file path=ppt/slides/_rels/slide96.xml.rels><?xml version="1.0" encoding="UTF-8" standalone="yes"?>
<Relationships xmlns="http://schemas.openxmlformats.org/package/2006/relationships"><Relationship Id="rId9" Type="http://schemas.openxmlformats.org/officeDocument/2006/relationships/tags" Target="../tags/tag880.xml"/><Relationship Id="rId8" Type="http://schemas.openxmlformats.org/officeDocument/2006/relationships/image" Target="../media/image53.png"/><Relationship Id="rId7" Type="http://schemas.openxmlformats.org/officeDocument/2006/relationships/tags" Target="../tags/tag879.xml"/><Relationship Id="rId6" Type="http://schemas.openxmlformats.org/officeDocument/2006/relationships/tags" Target="../tags/tag878.xml"/><Relationship Id="rId5" Type="http://schemas.openxmlformats.org/officeDocument/2006/relationships/tags" Target="../tags/tag877.xml"/><Relationship Id="rId4" Type="http://schemas.openxmlformats.org/officeDocument/2006/relationships/tags" Target="../tags/tag876.xml"/><Relationship Id="rId3" Type="http://schemas.openxmlformats.org/officeDocument/2006/relationships/tags" Target="../tags/tag875.xml"/><Relationship Id="rId2" Type="http://schemas.openxmlformats.org/officeDocument/2006/relationships/tags" Target="../tags/tag874.xml"/><Relationship Id="rId11" Type="http://schemas.openxmlformats.org/officeDocument/2006/relationships/notesSlide" Target="../notesSlides/notesSlide70.xml"/><Relationship Id="rId10" Type="http://schemas.openxmlformats.org/officeDocument/2006/relationships/slideLayout" Target="../slideLayouts/slideLayout17.xml"/><Relationship Id="rId1" Type="http://schemas.openxmlformats.org/officeDocument/2006/relationships/tags" Target="../tags/tag873.xml"/></Relationships>
</file>

<file path=ppt/slides/_rels/slide97.xml.rels><?xml version="1.0" encoding="UTF-8" standalone="yes"?>
<Relationships xmlns="http://schemas.openxmlformats.org/package/2006/relationships"><Relationship Id="rId9" Type="http://schemas.openxmlformats.org/officeDocument/2006/relationships/notesSlide" Target="../notesSlides/notesSlide71.xml"/><Relationship Id="rId8" Type="http://schemas.openxmlformats.org/officeDocument/2006/relationships/slideLayout" Target="../slideLayouts/slideLayout17.xml"/><Relationship Id="rId7" Type="http://schemas.openxmlformats.org/officeDocument/2006/relationships/tags" Target="../tags/tag887.xml"/><Relationship Id="rId6" Type="http://schemas.openxmlformats.org/officeDocument/2006/relationships/tags" Target="../tags/tag886.xml"/><Relationship Id="rId5" Type="http://schemas.openxmlformats.org/officeDocument/2006/relationships/tags" Target="../tags/tag885.xml"/><Relationship Id="rId4" Type="http://schemas.openxmlformats.org/officeDocument/2006/relationships/tags" Target="../tags/tag884.xml"/><Relationship Id="rId3" Type="http://schemas.openxmlformats.org/officeDocument/2006/relationships/tags" Target="../tags/tag883.xml"/><Relationship Id="rId2" Type="http://schemas.openxmlformats.org/officeDocument/2006/relationships/tags" Target="../tags/tag882.xml"/><Relationship Id="rId1" Type="http://schemas.openxmlformats.org/officeDocument/2006/relationships/tags" Target="../tags/tag881.xml"/></Relationships>
</file>

<file path=ppt/slides/_rels/slide98.xml.rels><?xml version="1.0" encoding="UTF-8" standalone="yes"?>
<Relationships xmlns="http://schemas.openxmlformats.org/package/2006/relationships"><Relationship Id="rId9" Type="http://schemas.openxmlformats.org/officeDocument/2006/relationships/tags" Target="../tags/tag895.xml"/><Relationship Id="rId8" Type="http://schemas.openxmlformats.org/officeDocument/2006/relationships/image" Target="../media/image54.jpeg"/><Relationship Id="rId7" Type="http://schemas.openxmlformats.org/officeDocument/2006/relationships/tags" Target="../tags/tag894.xml"/><Relationship Id="rId6" Type="http://schemas.openxmlformats.org/officeDocument/2006/relationships/tags" Target="../tags/tag893.xml"/><Relationship Id="rId5" Type="http://schemas.openxmlformats.org/officeDocument/2006/relationships/tags" Target="../tags/tag892.xml"/><Relationship Id="rId4" Type="http://schemas.openxmlformats.org/officeDocument/2006/relationships/tags" Target="../tags/tag891.xml"/><Relationship Id="rId3" Type="http://schemas.openxmlformats.org/officeDocument/2006/relationships/tags" Target="../tags/tag890.xml"/><Relationship Id="rId2" Type="http://schemas.openxmlformats.org/officeDocument/2006/relationships/tags" Target="../tags/tag889.xml"/><Relationship Id="rId11" Type="http://schemas.openxmlformats.org/officeDocument/2006/relationships/notesSlide" Target="../notesSlides/notesSlide72.xml"/><Relationship Id="rId10" Type="http://schemas.openxmlformats.org/officeDocument/2006/relationships/slideLayout" Target="../slideLayouts/slideLayout17.xml"/><Relationship Id="rId1" Type="http://schemas.openxmlformats.org/officeDocument/2006/relationships/tags" Target="../tags/tag888.xml"/></Relationships>
</file>

<file path=ppt/slides/_rels/slide99.xml.rels><?xml version="1.0" encoding="UTF-8" standalone="yes"?>
<Relationships xmlns="http://schemas.openxmlformats.org/package/2006/relationships"><Relationship Id="rId9" Type="http://schemas.openxmlformats.org/officeDocument/2006/relationships/tags" Target="../tags/tag903.xml"/><Relationship Id="rId8" Type="http://schemas.openxmlformats.org/officeDocument/2006/relationships/image" Target="../media/image55.png"/><Relationship Id="rId7" Type="http://schemas.openxmlformats.org/officeDocument/2006/relationships/tags" Target="../tags/tag902.xml"/><Relationship Id="rId6" Type="http://schemas.openxmlformats.org/officeDocument/2006/relationships/tags" Target="../tags/tag901.xml"/><Relationship Id="rId5" Type="http://schemas.openxmlformats.org/officeDocument/2006/relationships/tags" Target="../tags/tag900.xml"/><Relationship Id="rId4" Type="http://schemas.openxmlformats.org/officeDocument/2006/relationships/tags" Target="../tags/tag899.xml"/><Relationship Id="rId3" Type="http://schemas.openxmlformats.org/officeDocument/2006/relationships/tags" Target="../tags/tag898.xml"/><Relationship Id="rId2" Type="http://schemas.openxmlformats.org/officeDocument/2006/relationships/tags" Target="../tags/tag897.xml"/><Relationship Id="rId11" Type="http://schemas.openxmlformats.org/officeDocument/2006/relationships/notesSlide" Target="../notesSlides/notesSlide73.xml"/><Relationship Id="rId10" Type="http://schemas.openxmlformats.org/officeDocument/2006/relationships/slideLayout" Target="../slideLayouts/slideLayout17.xml"/><Relationship Id="rId1" Type="http://schemas.openxmlformats.org/officeDocument/2006/relationships/tags" Target="../tags/tag89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1465304" y="2076587"/>
            <a:ext cx="9144000" cy="1896745"/>
          </a:xfrm>
        </p:spPr>
        <p:txBody>
          <a:bodyPr/>
          <a:lstStyle/>
          <a:p>
            <a:pPr marL="0" indent="0" algn="ctr">
              <a:lnSpc>
                <a:spcPct val="150000"/>
              </a:lnSpc>
            </a:pPr>
            <a:r>
              <a:rPr lang="zh-CN" altLang="en-US" sz="3600" dirty="0">
                <a:solidFill>
                  <a:schemeClr val="accent1"/>
                </a:solidFill>
                <a:sym typeface="Arial" panose="020B0604020202020204" pitchFamily="34" charset="0"/>
              </a:rPr>
              <a:t>第五章 上市公司财务状况分析</a:t>
            </a:r>
            <a:br>
              <a:rPr lang="zh-CN" altLang="en-US" sz="3600" dirty="0">
                <a:solidFill>
                  <a:schemeClr val="accent1"/>
                </a:solidFill>
                <a:sym typeface="Arial" panose="020B0604020202020204" pitchFamily="34" charset="0"/>
              </a:rPr>
            </a:br>
            <a:r>
              <a:rPr lang="zh-CN" altLang="en-US" sz="3600" dirty="0">
                <a:solidFill>
                  <a:schemeClr val="accent1"/>
                </a:solidFill>
                <a:sym typeface="Arial" panose="020B0604020202020204" pitchFamily="34" charset="0"/>
              </a:rPr>
              <a:t>——财务状况分析方法</a:t>
            </a:r>
            <a:endParaRPr lang="zh-CN" altLang="en-US" sz="3600" dirty="0">
              <a:solidFill>
                <a:schemeClr val="accent1"/>
              </a:solidFill>
              <a:sym typeface="Arial" panose="020B0604020202020204" pitchFamily="34" charset="0"/>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1485" y="1574165"/>
            <a:ext cx="11151870" cy="41662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1.流动比率</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a:t>
            </a:r>
            <a:r>
              <a:rPr lang="zh-CN" sz="2400" b="0">
                <a:solidFill>
                  <a:srgbClr val="333333"/>
                </a:solidFill>
                <a:latin typeface="微软雅黑" panose="020B0503020204020204" charset="-122"/>
                <a:ea typeface="微软雅黑" panose="020B0503020204020204" charset="-122"/>
              </a:rPr>
              <a:t>公司能否偿还短期债务，要看流动债务以及可变现偿债资产的多少。流动比率是流动资产与流动负债的比值，表示每1元流动负债有多少流动资产作为偿还的保证，用来衡量公司流动资产在短期债务到期以前，可以变为现金用于偿还负债的能力。计算公式为：</a:t>
            </a:r>
            <a:endParaRPr lang="zh-CN" sz="2400" b="0">
              <a:solidFill>
                <a:srgbClr val="333333"/>
              </a:solidFill>
              <a:latin typeface="微软雅黑" panose="020B0503020204020204" charset="-122"/>
              <a:ea typeface="微软雅黑" panose="020B0503020204020204" charset="-122"/>
            </a:endParaRPr>
          </a:p>
        </p:txBody>
      </p:sp>
      <p:pic>
        <p:nvPicPr>
          <p:cNvPr id="102" name="图片 101"/>
          <p:cNvPicPr/>
          <p:nvPr>
            <p:custDataLst>
              <p:tags r:id="rId6"/>
            </p:custDataLst>
          </p:nvPr>
        </p:nvPicPr>
        <p:blipFill>
          <a:blip r:embed="rId7"/>
          <a:stretch>
            <a:fillRect/>
          </a:stretch>
        </p:blipFill>
        <p:spPr>
          <a:xfrm>
            <a:off x="4451350" y="4310380"/>
            <a:ext cx="3289300" cy="1842135"/>
          </a:xfrm>
          <a:prstGeom prst="rect">
            <a:avLst/>
          </a:prstGeom>
          <a:noFill/>
          <a:ln w="9525">
            <a:noFill/>
          </a:ln>
        </p:spPr>
      </p:pic>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（三）发展潜力指标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1095375" y="2018030"/>
            <a:ext cx="10306050" cy="312229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技术投入比率从公司的技术创新方面反映了公司的发展潜力和可持续发展能力，既说明公司对技术研发的重视程度，也说明公司研究开发的能力，同时反映了公司的发展动力储备情况。</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技术投入比率指标越高，说明公司越重视技术创新，对市场的适应能力相对越强，具有较大的竞争优势和较好的发展前景。</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5" name="直接连接符 4"/>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pic>
        <p:nvPicPr>
          <p:cNvPr id="9" name="图片 8"/>
          <p:cNvPicPr>
            <a:picLocks noChangeAspect="1"/>
          </p:cNvPicPr>
          <p:nvPr>
            <p:custDataLst>
              <p:tags r:id="rId5"/>
            </p:custDataLst>
          </p:nvPr>
        </p:nvPicPr>
        <p:blipFill>
          <a:blip r:embed="rId6"/>
          <a:stretch>
            <a:fillRect/>
          </a:stretch>
        </p:blipFill>
        <p:spPr>
          <a:xfrm>
            <a:off x="1644015" y="971550"/>
            <a:ext cx="8309610" cy="5774055"/>
          </a:xfrm>
          <a:prstGeom prst="rect">
            <a:avLst/>
          </a:prstGeom>
        </p:spPr>
      </p:pic>
    </p:spTree>
    <p:custDataLst>
      <p:tags r:id="rId7"/>
    </p:custDataLst>
  </p:cSld>
  <p:clrMapOvr>
    <a:masterClrMapping/>
  </p:clrMapOvr>
  <p:transition spd="med"/>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5" name="直接连接符 4"/>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endParaRPr sz="3200" dirty="0" err="1">
              <a:solidFill>
                <a:schemeClr val="dk1"/>
              </a:solidFill>
              <a:sym typeface="微软雅黑" panose="020B0503020204020204" charset="-122"/>
            </a:endParaRPr>
          </a:p>
        </p:txBody>
      </p:sp>
      <p:sp>
        <p:nvSpPr>
          <p:cNvPr id="3" name="文本框 2"/>
          <p:cNvSpPr txBox="1"/>
          <p:nvPr/>
        </p:nvSpPr>
        <p:spPr>
          <a:xfrm>
            <a:off x="647065" y="1687830"/>
            <a:ext cx="11087735" cy="34817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孤立的财务指标分析，难以全面反映公司经营状况的全部信息，有时甚至还会得到误导性信息。</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财务报表的综合分析法，是将公司的偿债能力、营运能力、盈利能力和发展能力等多方面分析纳入一个有机整体，对公司的财务状况和经营成果进行全面分析，进而对公司经营的优劣作出准确评价和判断。</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基于对公司综合绩效评价视角，目前较为流行的财务报表综合分析方法主要是沃尔比重评分法和杜邦财务分析法。</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117411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（一）沃尔比重评分法的原理</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——沃尔比重评分法</a:t>
            </a:r>
            <a:endParaRPr lang="en-US" sz="2400" dirty="0" err="1">
              <a:solidFill>
                <a:schemeClr val="dk1"/>
              </a:solidFill>
              <a:sym typeface="微软雅黑" panose="020B0503020204020204" charset="-122"/>
            </a:endParaRPr>
          </a:p>
        </p:txBody>
      </p:sp>
      <p:sp>
        <p:nvSpPr>
          <p:cNvPr id="3" name="文本框 2"/>
          <p:cNvSpPr txBox="1"/>
          <p:nvPr/>
        </p:nvSpPr>
        <p:spPr>
          <a:xfrm>
            <a:off x="683895" y="1708785"/>
            <a:ext cx="11087735" cy="34817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沃尔比重评分法将选定的财务比率用线性关系组合起来进行综合评价分析。</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传统的沃尔比重评分法选定了流动比率、产权比率、固定资产比率、存货周转率、应收账款周转率、固定资产周转率、权益资本周转率7项财务比率指标，并分别赋予分数权重，然后通过与标准比率的比较确定各指标的得分及总体指标的累计分数（总评分）。</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851535" y="89979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（二）沃尔比重评分法的基本程序</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——沃尔比重评分法</a:t>
            </a:r>
            <a:endParaRPr lang="en-US" sz="2400" dirty="0" err="1">
              <a:solidFill>
                <a:schemeClr val="dk1"/>
              </a:solidFill>
              <a:sym typeface="微软雅黑" panose="020B0503020204020204" charset="-122"/>
            </a:endParaRPr>
          </a:p>
        </p:txBody>
      </p:sp>
      <p:sp>
        <p:nvSpPr>
          <p:cNvPr id="3" name="文本框 2"/>
          <p:cNvSpPr txBox="1"/>
          <p:nvPr/>
        </p:nvSpPr>
        <p:spPr>
          <a:xfrm>
            <a:off x="1321435" y="1982470"/>
            <a:ext cx="9822180" cy="34817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沃尔比重评分法是公司财务管理中较早运用的财务综合分析方法，采用该方法对公司财务状况进行综合分析的基本程序如下：</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选定评价财务状况的财务比率指标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确定财务比率指标的标准评分值（权数）</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确定财务比率指标的标准值</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确定财务比率指标评分值的上限和下限</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计算财务比率指标的相对比值</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6</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计算出财务比率指标的综合得分</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851535" y="89979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（二）沃尔比重评分法的基本程序</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——沃尔比重评分法</a:t>
            </a:r>
            <a:endParaRPr lang="en-US" sz="2400" dirty="0" err="1">
              <a:solidFill>
                <a:schemeClr val="dk1"/>
              </a:solidFill>
              <a:sym typeface="微软雅黑" panose="020B0503020204020204" charset="-122"/>
            </a:endParaRPr>
          </a:p>
        </p:txBody>
      </p:sp>
      <p:sp>
        <p:nvSpPr>
          <p:cNvPr id="112" name="文本框 111"/>
          <p:cNvSpPr txBox="1"/>
          <p:nvPr/>
        </p:nvSpPr>
        <p:spPr>
          <a:xfrm>
            <a:off x="1351915" y="1626870"/>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得分评价：</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852170" y="2469515"/>
            <a:ext cx="10883265" cy="3169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以综合得分的高低来评价公司的整体财务状况。一般认为，综合得分越高，公司经营绩效越好；相反，经营绩效越差。</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当标准值选择行业平均水平时，如果综合得分接近或大于100分，说明公司财务状况等于或高于行业平均水平；</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如果综合得分远低于100分，则说明公司经营绩效较差，可能存在较大的财务问题。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117411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（三）沃尔比重评分法的应用</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——沃尔比重评分法</a:t>
            </a:r>
            <a:endParaRPr lang="en-US" sz="2400" dirty="0" err="1">
              <a:solidFill>
                <a:schemeClr val="dk1"/>
              </a:solidFill>
              <a:sym typeface="微软雅黑" panose="020B0503020204020204" charset="-122"/>
            </a:endParaRPr>
          </a:p>
        </p:txBody>
      </p:sp>
      <p:sp>
        <p:nvSpPr>
          <p:cNvPr id="3" name="文本框 2"/>
          <p:cNvSpPr txBox="1"/>
          <p:nvPr/>
        </p:nvSpPr>
        <p:spPr>
          <a:xfrm>
            <a:off x="912495" y="1815465"/>
            <a:ext cx="11087735" cy="14960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使用沃尔比重评分法，分析甲乙两公司2022年的财务状况。财务比率指标的选择、标准评分值（权数）、标准值和甲乙两公司2022年财务数据分别如表5-13的第1至第5列所示。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2" name="表格 1"/>
          <p:cNvGraphicFramePr/>
          <p:nvPr>
            <p:custDataLst>
              <p:tags r:id="rId6"/>
            </p:custDataLst>
          </p:nvPr>
        </p:nvGraphicFramePr>
        <p:xfrm>
          <a:off x="976630" y="3429000"/>
          <a:ext cx="0" cy="2451100"/>
        </p:xfrm>
        <a:graphic>
          <a:graphicData uri="http://schemas.openxmlformats.org/drawingml/2006/table">
            <a:tbl>
              <a:tblPr/>
              <a:tblGrid>
                <a:gridCol w="3157538"/>
                <a:gridCol w="1182687"/>
                <a:gridCol w="830263"/>
                <a:gridCol w="1530350"/>
                <a:gridCol w="1466850"/>
                <a:gridCol w="1157287"/>
                <a:gridCol w="1157288"/>
              </a:tblGrid>
              <a:tr h="30480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选择的指标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标准评分值（权数）</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标准值</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甲公司财务指标实际值</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乙公司财务指标实际值</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甲公司的评价得分</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乙公司的评价得分</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6510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一、偿债能力指标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20</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21.77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26.90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1.</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资产负债率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12</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60%</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86.44%</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67.32%</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17.29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13.46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2.</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速动比率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8</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0.56</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1.68</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4.48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13.44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r>
              <a:tr h="16510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二、盈利能力指标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38</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37.37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37.56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1.</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净资产收益率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25</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24%</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22.56%</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23.99%</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23.50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24.99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2.</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营业利润率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13</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15%</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16%</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14.51%</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13.87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12.58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r>
              <a:tr h="16510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三、营运能力指标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18</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9.61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19.43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1.</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总资产周转率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9</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3</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2.31</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3.55</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6.93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10.65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2.</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流动资产周转率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9</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5</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1.49</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4.88</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2.68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8.78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r>
              <a:tr h="165100">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四、发展能力指标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24</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22.80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22.20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1.</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主营业务收入增长率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12</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12%</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18%</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15%</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18.00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15.00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cap="flat">
                      <a:noFill/>
                    </a:lnB>
                    <a:lnTlToBr>
                      <a:noFill/>
                    </a:lnTlToBr>
                    <a:lnBlToTr>
                      <a:noFill/>
                    </a:lnBlToTr>
                    <a:noFill/>
                  </a:tcPr>
                </a:tc>
              </a:tr>
              <a:tr h="165100">
                <a:tc>
                  <a:txBody>
                    <a:bodyPr/>
                    <a:p>
                      <a:pPr indent="0">
                        <a:buNone/>
                      </a:pPr>
                      <a:r>
                        <a:rPr lang="en-US" sz="1400" b="0">
                          <a:solidFill>
                            <a:srgbClr val="000000"/>
                          </a:solidFill>
                          <a:latin typeface="Times New Roman" panose="02020603050405020304" charset="0"/>
                          <a:cs typeface="Times New Roman" panose="02020603050405020304" charset="0"/>
                        </a:rPr>
                        <a:t>2.</a:t>
                      </a: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资本积累率</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12</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20%</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8%</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12%</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4.80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7.20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cap="flat">
                      <a:noFill/>
                    </a:lnT>
                    <a:lnB w="12700" cap="flat" cmpd="sng">
                      <a:solidFill>
                        <a:srgbClr val="080000"/>
                      </a:solidFill>
                      <a:prstDash val="solid"/>
                      <a:headEnd type="none" w="med" len="med"/>
                      <a:tailEnd type="none" w="med" len="med"/>
                    </a:lnB>
                    <a:lnTlToBr>
                      <a:noFill/>
                    </a:lnTlToBr>
                    <a:lnBlToTr>
                      <a:noFill/>
                    </a:lnBlToTr>
                    <a:noFill/>
                  </a:tcPr>
                </a:tc>
              </a:tr>
              <a:tr h="16510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综合得分</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100</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91.55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106.10 </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117411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（三）沃尔比重评分法的应用</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——沃尔比重评分法</a:t>
            </a:r>
            <a:endParaRPr lang="en-US" sz="2400" dirty="0" err="1">
              <a:solidFill>
                <a:schemeClr val="dk1"/>
              </a:solidFill>
              <a:sym typeface="微软雅黑" panose="020B0503020204020204" charset="-122"/>
            </a:endParaRPr>
          </a:p>
        </p:txBody>
      </p:sp>
      <p:sp>
        <p:nvSpPr>
          <p:cNvPr id="3" name="文本框 2"/>
          <p:cNvSpPr txBox="1"/>
          <p:nvPr/>
        </p:nvSpPr>
        <p:spPr>
          <a:xfrm>
            <a:off x="788035" y="1635760"/>
            <a:ext cx="11087735" cy="50419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甲乙两公司2022年的财务状况沃尔比重评价计算结果如表的第6列和第7列所示。甲公司2022年综合得分为91.55分，小于100分，说明甲公司财务状况劣于标准水平；乙公司2022年综合得分为106.10分，大于100分，说明乙公司财务状况优于标准水平。进一步分析可知：</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2022年，甲公司偿债能力指标、盈利能力指标、营运能力指标和发展能力指标得分分别为21.77、37.37、9.61和22.80，除偿债能力指标外，其他指标得分均低于标准评分值（权重），因此甲公司可能存在较大的财务问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117411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（三）沃尔比重评分法的应用</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——沃尔比重评分法</a:t>
            </a:r>
            <a:endParaRPr lang="en-US" sz="2400" dirty="0" err="1">
              <a:solidFill>
                <a:schemeClr val="dk1"/>
              </a:solidFill>
              <a:sym typeface="微软雅黑" panose="020B0503020204020204" charset="-122"/>
            </a:endParaRPr>
          </a:p>
        </p:txBody>
      </p:sp>
      <p:sp>
        <p:nvSpPr>
          <p:cNvPr id="3" name="文本框 2"/>
          <p:cNvSpPr txBox="1"/>
          <p:nvPr/>
        </p:nvSpPr>
        <p:spPr>
          <a:xfrm>
            <a:off x="912495" y="1693545"/>
            <a:ext cx="11087735" cy="44005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2022年，乙公司偿债能力指标、盈利能力指标、营运能力指标和发展能力指标得分分别为26.90、37.56、19.43和22.20，乙公司偿债能力指标和营运能力指标得分大于平均值。由此可知，乙公司偿债能力和营运能力较强，而盈利能力和发展能力有待提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（3）2022年，财务状况综合得分方面，乙公司高于甲公司；偿债能力、盈利能力和营运能力方面，乙公司均优于甲公司；发展能力方面，甲公司优于乙公司，甲公司比乙公司具有较强的长期发展潜力。</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117411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（四）沃尔评分法改进</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——沃尔比重评分法</a:t>
            </a:r>
            <a:endParaRPr lang="en-US" sz="2400" dirty="0" err="1">
              <a:solidFill>
                <a:schemeClr val="dk1"/>
              </a:solidFill>
              <a:sym typeface="微软雅黑" panose="020B0503020204020204" charset="-122"/>
            </a:endParaRPr>
          </a:p>
        </p:txBody>
      </p:sp>
      <p:sp>
        <p:nvSpPr>
          <p:cNvPr id="3" name="文本框 2"/>
          <p:cNvSpPr txBox="1"/>
          <p:nvPr/>
        </p:nvSpPr>
        <p:spPr>
          <a:xfrm>
            <a:off x="912495" y="1693545"/>
            <a:ext cx="11087735" cy="44005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 对财务比率指标选取主观随意性问题的改进</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 对评价指标标准评分值（权数）确定主观随意性问题的改进</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（1）政府部门相关标准</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（2）层次分析法</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（3）熵值法</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1485" y="1574165"/>
            <a:ext cx="11151870" cy="41662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1.流动比率</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en-US" alt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en-US" alt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流动负债是指公司在1年或者1年以内的一个营业周期内偿还的债务；流动资产是指公司可以在1年或者超过1年的一个营业周期内变现或者运用的资产。</a:t>
            </a:r>
            <a:endParaRPr lang="en-US" alt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en-US" altLang="zh-CN" sz="2400" b="0">
              <a:solidFill>
                <a:srgbClr val="333333"/>
              </a:solidFill>
              <a:latin typeface="微软雅黑" panose="020B0503020204020204" charset="-122"/>
              <a:ea typeface="微软雅黑" panose="020B0503020204020204" charset="-122"/>
            </a:endParaRPr>
          </a:p>
        </p:txBody>
      </p:sp>
      <p:pic>
        <p:nvPicPr>
          <p:cNvPr id="4" name="图片 3"/>
          <p:cNvPicPr/>
          <p:nvPr>
            <p:custDataLst>
              <p:tags r:id="rId6"/>
            </p:custDataLst>
          </p:nvPr>
        </p:nvPicPr>
        <p:blipFill>
          <a:blip r:embed="rId7"/>
          <a:stretch>
            <a:fillRect/>
          </a:stretch>
        </p:blipFill>
        <p:spPr>
          <a:xfrm>
            <a:off x="4382770" y="1676400"/>
            <a:ext cx="3289300" cy="1842135"/>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（一）杜邦财务分析法概述</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693545"/>
            <a:ext cx="11447780" cy="44005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 杜邦财务分析法的作用</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杜邦财务分析法以净资产收益率（ROE）为核心，利用几种主要财务指标之间的内在关系综合分析公司财务状况，是从财务角度综合评价公司绩效的经典方法。</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杜邦财务分析法为公司管理层和投资者提供了考察公司资产管理是否是股东投资回报最大化的清晰路线图。通过杜邦财务分析，既可以了解公司综合财务状况的好坏，也可以了解公司综合财务状况好或不好的原因，发现公司财务管理中存在的问题，对公司的财务做出全面合理的判断。</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（一）杜邦财务分析法概述</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693545"/>
            <a:ext cx="11447780" cy="36487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 杜邦财务分析法的基本思想</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杜邦财务分析法以净资产收益率为龙头，总资产净利率和权益乘数为重点，通过分析各指标变动对净资产收益率的影响来解释公司获利能力及变动原因。其基本思想是将公司净资产收益率逐级分解成多项财务比率的乘积，使得公司财务比率的层次清楚，管理层更加清晰地认识到权益资本收益率的决定因素和重要财务指标之间的相互关系，深入分析公司经营业绩。</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（一）杜邦财务分析法概述</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693545"/>
            <a:ext cx="4430395" cy="271018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 杜邦财务分析法的基本思想</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杜邦财务分析法中的主要的财务指标关系为：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2" name="图片 1"/>
          <p:cNvPicPr>
            <a:picLocks noChangeAspect="1"/>
          </p:cNvPicPr>
          <p:nvPr>
            <p:custDataLst>
              <p:tags r:id="rId6"/>
            </p:custDataLst>
          </p:nvPr>
        </p:nvPicPr>
        <p:blipFill>
          <a:blip r:embed="rId7"/>
          <a:stretch>
            <a:fillRect/>
          </a:stretch>
        </p:blipFill>
        <p:spPr>
          <a:xfrm>
            <a:off x="4857750" y="1268730"/>
            <a:ext cx="6985635" cy="4976495"/>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（二）杜邦财务分析的内容</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750570" y="1830705"/>
            <a:ext cx="10901680" cy="36487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1.总体评价。净资产收益率（ROE）是多种财务指标的综合结果，因此，比较净资产收益率（ROE），可以对公司综合财务状况进行总体评价。</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2.基本因素分析。杜邦分析的指标体系包括营业净利率、总资产周转率、权益乘数等财务指标，可使用因素分析法确定各财务指标因素对净资产收益率（ROE）的影响，分析净资产收益率（ROE）变动的原因。</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（二）杜邦财务分析的内容</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845945"/>
            <a:ext cx="11447780" cy="36487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影响因素的详细分析。营业净利率、总资产周转率、权益乘数等财务指标可以进一步分解为更加详细的财务指标。通过层层分解至公司最基本生产要素的使用、成本与费用的构成，对这些分解结果进行对比分析，可以了解公司财务状况变动的根本原因，满足经营者通过财务分析进行绩效管理的需要。</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4.应对措施分析。在分析公司财务状况的影响因素并了解财务指标变动原因的基础上，应提出改善公司财务状况、提高公司盈利能力等的措施。</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（三）杜邦财务分析法的步骤</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845945"/>
            <a:ext cx="11447780" cy="11055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1.分解净资产收益率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将净资产收益率（ROE）的分子和分母同时乘以平均资产总额，可将净资产收益率指标分解为总资产净利率和权益乘数两个指标。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2" name="图片 1"/>
          <p:cNvPicPr>
            <a:picLocks noChangeAspect="1"/>
          </p:cNvPicPr>
          <p:nvPr>
            <p:custDataLst>
              <p:tags r:id="rId6"/>
            </p:custDataLst>
          </p:nvPr>
        </p:nvPicPr>
        <p:blipFill>
          <a:blip r:embed="rId7"/>
          <a:stretch>
            <a:fillRect/>
          </a:stretch>
        </p:blipFill>
        <p:spPr>
          <a:xfrm>
            <a:off x="2835275" y="3554095"/>
            <a:ext cx="6891655" cy="2489835"/>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（三）杜邦财务分析法的步骤</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845945"/>
            <a:ext cx="11447780" cy="1329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2.分解总资产净利率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将总资产净利率指标的分子和分母都乘以营业收入，可以将总资产净利率分解为营业净利率和总资产周转率。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2" name="图片 1"/>
          <p:cNvPicPr>
            <a:picLocks noChangeAspect="1"/>
          </p:cNvPicPr>
          <p:nvPr>
            <p:custDataLst>
              <p:tags r:id="rId6"/>
            </p:custDataLst>
          </p:nvPr>
        </p:nvPicPr>
        <p:blipFill>
          <a:blip r:embed="rId7"/>
          <a:stretch>
            <a:fillRect/>
          </a:stretch>
        </p:blipFill>
        <p:spPr>
          <a:xfrm>
            <a:off x="2783205" y="3522345"/>
            <a:ext cx="6312535" cy="2425065"/>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（三）杜邦财务分析法的步骤</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845945"/>
            <a:ext cx="11447780" cy="46374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3.杜邦等式及杜邦分析图</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杜邦财务分析法通过几种主要财务指标之间的关系，直观、明了地反映公司的财务状况。净资产收益率经过变形，可以分解为营业净利率、总资产周转率和权益乘数三个重要指标。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将杜邦财务分析中从净资产收益率出发层层分解的主要过程绘制成图，即为杜邦分析图。杜邦分析图在将净资产收益率分解为营业净利率、总资产周转率和权益乘数三个指标的基础上，进一步解释公司偿债能力、营运能力、盈利能力指标之间的关系以及其对净资产收益率的影响，形成涉及资产负债表、利润表数据的综合指标分析体系。</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2" name="图片 1"/>
          <p:cNvPicPr>
            <a:picLocks noChangeAspect="1"/>
          </p:cNvPicPr>
          <p:nvPr>
            <p:custDataLst>
              <p:tags r:id="rId6"/>
            </p:custDataLst>
          </p:nvPr>
        </p:nvPicPr>
        <p:blipFill>
          <a:blip r:embed="rId7"/>
          <a:stretch>
            <a:fillRect/>
          </a:stretch>
        </p:blipFill>
        <p:spPr>
          <a:xfrm>
            <a:off x="2632075" y="3771900"/>
            <a:ext cx="7166610" cy="633730"/>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（三）杜邦财务分析法的步骤</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845945"/>
            <a:ext cx="11447780" cy="7969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3.杜邦等式及杜邦分析图</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1" name="图片 100"/>
          <p:cNvPicPr/>
          <p:nvPr>
            <p:custDataLst>
              <p:tags r:id="rId6"/>
            </p:custDataLst>
          </p:nvPr>
        </p:nvPicPr>
        <p:blipFill>
          <a:blip r:embed="rId7"/>
          <a:stretch>
            <a:fillRect/>
          </a:stretch>
        </p:blipFill>
        <p:spPr>
          <a:xfrm>
            <a:off x="2627630" y="2403475"/>
            <a:ext cx="7003415" cy="4035425"/>
          </a:xfrm>
          <a:prstGeom prst="rect">
            <a:avLst/>
          </a:prstGeom>
          <a:noFill/>
          <a:ln w="9525">
            <a:noFill/>
          </a:ln>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（三）杜邦财务分析法的步骤</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757680"/>
            <a:ext cx="11447780" cy="46374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从杜邦分析图中可以获得公司相关的重要财务信息：</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净资产收益率是一个综合性极强、具有代表性的财务比率，是杜邦分析的核心。净资产收益率是普通股投资者获得的投资回报率，反映了公司所有者投入资本的获利能力，可用于说明公司融资、投资、运营等经营管理效率和效果。在杜邦财务分析法中，净资产收益率取决于营业净利率、总资产周转率和权益乘数。</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总资产净利率等于营业净利率与总资产周转率的乘积。总资产净利率可以从销售和资产管理两个方面进行分析。营业净利率反映了公司创造净利润的能力，营业收入增加，公司净利润也会随之增加，但是营业净利率可能变大、变小或者不变。若要提高公司营业净利率，需要提升单位营业收入的净利润，在实际经营中，一方面增加收入总额，另一方面降低各类费用以控制成本总额。</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1485" y="1574165"/>
            <a:ext cx="11151870" cy="41662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1.流动比率</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en-US" alt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Ø"/>
            </a:pPr>
            <a:r>
              <a:rPr lang="en-US" altLang="zh-CN" sz="2400" b="0">
                <a:solidFill>
                  <a:srgbClr val="333333"/>
                </a:solidFill>
                <a:latin typeface="微软雅黑" panose="020B0503020204020204" charset="-122"/>
                <a:ea typeface="微软雅黑" panose="020B0503020204020204" charset="-122"/>
              </a:rPr>
              <a:t> 流动资产越多，短期债务越少，则公司偿债能力越强，即公司流动比率越高，说明公司资产的变现能力越强，短期偿债能力亦越强，反之则弱。</a:t>
            </a:r>
            <a:endParaRPr lang="en-US" alt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Ø"/>
            </a:pPr>
            <a:r>
              <a:rPr lang="en-US" altLang="zh-CN" sz="2400" b="0">
                <a:solidFill>
                  <a:srgbClr val="333333"/>
                </a:solidFill>
                <a:latin typeface="微软雅黑" panose="020B0503020204020204" charset="-122"/>
                <a:ea typeface="微软雅黑" panose="020B0503020204020204" charset="-122"/>
              </a:rPr>
              <a:t>一般认为，流动比率应在2:1以上为宜。</a:t>
            </a:r>
            <a:endParaRPr lang="en-US" alt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Ø"/>
            </a:pPr>
            <a:r>
              <a:rPr lang="en-US" altLang="zh-CN" sz="2400" b="0">
                <a:solidFill>
                  <a:srgbClr val="333333"/>
                </a:solidFill>
                <a:latin typeface="微软雅黑" panose="020B0503020204020204" charset="-122"/>
                <a:ea typeface="微软雅黑" panose="020B0503020204020204" charset="-122"/>
              </a:rPr>
              <a:t>流动比率应与行业平均水平相一致，不同行业、不同公司、不同时期、不同规模的评价标准应进行实际调整，不能使用统一的标准评价流动比率是否合适。</a:t>
            </a:r>
            <a:endParaRPr lang="en-US" altLang="zh-CN" sz="2400" b="0">
              <a:solidFill>
                <a:srgbClr val="333333"/>
              </a:solidFill>
              <a:latin typeface="微软雅黑" panose="020B0503020204020204" charset="-122"/>
              <a:ea typeface="微软雅黑" panose="020B0503020204020204" charset="-122"/>
            </a:endParaRPr>
          </a:p>
        </p:txBody>
      </p:sp>
      <p:pic>
        <p:nvPicPr>
          <p:cNvPr id="102" name="图片 101"/>
          <p:cNvPicPr/>
          <p:nvPr>
            <p:custDataLst>
              <p:tags r:id="rId6"/>
            </p:custDataLst>
          </p:nvPr>
        </p:nvPicPr>
        <p:blipFill>
          <a:blip r:embed="rId7"/>
          <a:stretch>
            <a:fillRect/>
          </a:stretch>
        </p:blipFill>
        <p:spPr>
          <a:xfrm>
            <a:off x="4382770" y="1676400"/>
            <a:ext cx="3289300" cy="1842135"/>
          </a:xfrm>
          <a:prstGeom prst="rect">
            <a:avLst/>
          </a:prstGeom>
          <a:noFill/>
          <a:ln w="9525">
            <a:noFill/>
          </a:ln>
        </p:spPr>
      </p:pic>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1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（三）杜邦财务分析法的步骤</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642745"/>
            <a:ext cx="11447780" cy="46374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从杜邦分析图中可以获得公司相关的重要财务信息：</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（3）杜邦分析可以分析公司成本费用结构的合理性。如果公司所承担的利息费用过多，从而净利润过少，会导致公司权益乘数可能不合理，公司负债比率过高。不合理的筹资结构直接影响到公司所有者的权益。</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在资产方面，分析流动资产与非流动资产结构的合理性。资产的流动性体现了公司的偿债能力，关系到公司的获利能力。如果流动资产中货币资金所占比例过大，就需要分析公司是否过量持有现金，导致现金闲置；如果流动资产中存货或应收账款比例过大，则意味着公司存货周转率和应收账款周转率可能存在问题。非流动资产体现公司的经营规模和发展潜力，流动资产与非流动资产之间必须有一个合理的比例关系。</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912495" y="960755"/>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（三）杜邦财务分析法的步骤</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第五节 综合分析法</a:t>
            </a:r>
            <a:r>
              <a:rPr lang="en-US" sz="2400" dirty="0" err="1">
                <a:solidFill>
                  <a:schemeClr val="dk1"/>
                </a:solidFill>
                <a:sym typeface="微软雅黑" panose="020B0503020204020204" charset="-122"/>
              </a:rPr>
              <a:t>——杜邦财务分析法</a:t>
            </a:r>
            <a:endParaRPr lang="en-US" sz="2400" dirty="0" err="1">
              <a:solidFill>
                <a:schemeClr val="dk1"/>
              </a:solidFill>
              <a:sym typeface="微软雅黑" panose="020B0503020204020204" charset="-122"/>
            </a:endParaRPr>
          </a:p>
        </p:txBody>
      </p:sp>
      <p:sp>
        <p:nvSpPr>
          <p:cNvPr id="3" name="文本框 2"/>
          <p:cNvSpPr txBox="1"/>
          <p:nvPr/>
        </p:nvSpPr>
        <p:spPr>
          <a:xfrm>
            <a:off x="552450" y="1845945"/>
            <a:ext cx="11447780" cy="46374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从杜邦分析图中可以获得公司相关的重要财务信息：</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公司的获利能力涉及公司经营的各个方面。通过杜邦分析图，管理人员可以判断公司生产经营中出现了哪些问题，及时采取应对措施，提高公司经营效益。净资产收益率与公司资金筹集结构、销售、成本控制、资产管理等因素密切相关，只有协调好各因素间的关系，才能使公司净资产收益率达到最大。</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6）杜邦分析图指明公司提高净资产收益率的可选择路径。第一，通过提高售价或扩大销售量等方法提高营业收入，努力使营业收入的增长幅度高于成本费用的增长幅度；第二，加强公司内部管理控制，减少销售成本和各种费用；第三，通过科学的资产管理措施，提高资产利用效率，进一步提高总资产周转率；第四，在确保财务安全的前提下，增加债务融资，提高权益乘数，合理使用财务杠杆。</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复习思考题</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1412875" y="1720850"/>
            <a:ext cx="10129520" cy="42538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简述偿债能力分析的概念及作用。</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与短期偿债能力分析相关的主要指标有哪些？</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与长期偿债能力分析相关的主要指标有哪些？</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简述营运能力分析的概念及作用。</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营运能力分析相关的主要指标有哪些？</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 简述盈利能力分析的概念及作用。</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 盈利能力分析相关的主要指标有哪些？</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 简述发展能力分析的概念及作用。</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9. 发展能力分析相关的主要指标有哪些？</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10. 沃尔比重评分法的原理和基本程序分别是什么？</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11. 杜邦财务分析的内容和步骤分别是什么？</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p:txBody>
          <a:bodyPr/>
          <a:lstStyle/>
          <a:p>
            <a:r>
              <a:rPr lang="en-US" altLang="zh-CN">
                <a:solidFill>
                  <a:schemeClr val="accent1"/>
                </a:solidFill>
              </a:rPr>
              <a:t>谢谢</a:t>
            </a:r>
            <a:endParaRPr lang="en-US" altLang="zh-CN">
              <a:solidFill>
                <a:schemeClr val="accent1"/>
              </a:solidFill>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1485" y="1574165"/>
            <a:ext cx="11151870" cy="41662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1.流动比率</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【例5-1】根据A公司2022年资产负债表数据，A公司2022年末流动资产966.89万元，流动负债958.70万元，计算2022年末A公司的流动比率。</a:t>
            </a:r>
            <a:endParaRPr lang="en-US" alt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Ø"/>
            </a:pPr>
            <a:r>
              <a:rPr lang="en-US" altLang="zh-CN" sz="2400" b="0">
                <a:solidFill>
                  <a:srgbClr val="333333"/>
                </a:solidFill>
                <a:latin typeface="微软雅黑" panose="020B0503020204020204" charset="-122"/>
                <a:ea typeface="微软雅黑" panose="020B0503020204020204" charset="-122"/>
              </a:rPr>
              <a:t>解：已知A公司2022年末流动资产966.89万元，流动负债为958.70万元，其流动比率求取如下：</a:t>
            </a:r>
            <a:endParaRPr lang="en-US" altLang="zh-CN" sz="2400" b="0">
              <a:solidFill>
                <a:srgbClr val="333333"/>
              </a:solidFill>
              <a:latin typeface="微软雅黑" panose="020B0503020204020204" charset="-122"/>
              <a:ea typeface="微软雅黑" panose="020B0503020204020204" charset="-122"/>
            </a:endParaRPr>
          </a:p>
        </p:txBody>
      </p:sp>
      <p:pic>
        <p:nvPicPr>
          <p:cNvPr id="103" name="图片 102"/>
          <p:cNvPicPr/>
          <p:nvPr>
            <p:custDataLst>
              <p:tags r:id="rId6"/>
            </p:custDataLst>
          </p:nvPr>
        </p:nvPicPr>
        <p:blipFill>
          <a:blip r:embed="rId7"/>
          <a:stretch>
            <a:fillRect/>
          </a:stretch>
        </p:blipFill>
        <p:spPr>
          <a:xfrm>
            <a:off x="4107180" y="4274820"/>
            <a:ext cx="4143375" cy="1465580"/>
          </a:xfrm>
          <a:prstGeom prst="rect">
            <a:avLst/>
          </a:prstGeom>
          <a:noFill/>
          <a:ln w="9525">
            <a:noFill/>
          </a:ln>
        </p:spPr>
      </p:pic>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1485" y="1574165"/>
            <a:ext cx="4120515" cy="41662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2.速动比率</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由于流动资产并不都能够在短时间内转换成现金，所以流动比率有时并不能很好衡量公司的偿债能力。速动比率是比流动比率更进一步的有关资产变现能力的指标。</a:t>
            </a:r>
            <a:endParaRPr lang="en-US" alt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sp>
        <p:nvSpPr>
          <p:cNvPr id="4" name="文本框 3"/>
          <p:cNvSpPr txBox="1"/>
          <p:nvPr>
            <p:custDataLst>
              <p:tags r:id="rId6"/>
            </p:custDataLst>
          </p:nvPr>
        </p:nvSpPr>
        <p:spPr>
          <a:xfrm>
            <a:off x="5611495" y="1565275"/>
            <a:ext cx="5418455" cy="1888490"/>
          </a:xfrm>
          <a:prstGeom prst="rect">
            <a:avLst/>
          </a:prstGeom>
          <a:noFill/>
          <a:ln w="9525">
            <a:noFill/>
          </a:ln>
        </p:spPr>
        <p:txBody>
          <a:bodyPr wrap="square">
            <a:noAutofit/>
          </a:bodyPr>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速冻比率是公司速动资产与流动负债的比率，衡量短期偿债能力更加准确，其计算公式为：</a:t>
            </a:r>
            <a:endParaRPr lang="en-US" altLang="zh-CN" sz="2400" b="0">
              <a:solidFill>
                <a:srgbClr val="333333"/>
              </a:solidFill>
              <a:latin typeface="微软雅黑" panose="020B0503020204020204" charset="-122"/>
              <a:ea typeface="微软雅黑" panose="020B0503020204020204" charset="-122"/>
            </a:endParaRPr>
          </a:p>
        </p:txBody>
      </p:sp>
      <p:pic>
        <p:nvPicPr>
          <p:cNvPr id="104" name="图片 103"/>
          <p:cNvPicPr/>
          <p:nvPr/>
        </p:nvPicPr>
        <p:blipFill>
          <a:blip r:embed="rId7"/>
          <a:stretch>
            <a:fillRect/>
          </a:stretch>
        </p:blipFill>
        <p:spPr>
          <a:xfrm>
            <a:off x="7298055" y="3528060"/>
            <a:ext cx="2383790" cy="1250315"/>
          </a:xfrm>
          <a:prstGeom prst="rect">
            <a:avLst/>
          </a:prstGeom>
          <a:noFill/>
          <a:ln w="9525">
            <a:noFill/>
          </a:ln>
        </p:spPr>
      </p:pic>
      <p:pic>
        <p:nvPicPr>
          <p:cNvPr id="105" name="图片 104"/>
          <p:cNvPicPr/>
          <p:nvPr/>
        </p:nvPicPr>
        <p:blipFill>
          <a:blip r:embed="rId8"/>
          <a:stretch>
            <a:fillRect/>
          </a:stretch>
        </p:blipFill>
        <p:spPr>
          <a:xfrm>
            <a:off x="6840220" y="4665980"/>
            <a:ext cx="3606165" cy="887730"/>
          </a:xfrm>
          <a:prstGeom prst="rect">
            <a:avLst/>
          </a:prstGeom>
          <a:noFill/>
          <a:ln w="9525">
            <a:noFill/>
          </a:ln>
        </p:spPr>
      </p:pic>
      <p:sp>
        <p:nvSpPr>
          <p:cNvPr id="106" name="文本框 105"/>
          <p:cNvSpPr txBox="1"/>
          <p:nvPr/>
        </p:nvSpPr>
        <p:spPr>
          <a:xfrm>
            <a:off x="5949633" y="4498975"/>
            <a:ext cx="5080000" cy="368300"/>
          </a:xfrm>
          <a:prstGeom prst="rect">
            <a:avLst/>
          </a:prstGeom>
          <a:noFill/>
          <a:ln w="9525">
            <a:noFill/>
          </a:ln>
        </p:spPr>
        <p:txBody>
          <a:bodyPr>
            <a:spAutoFit/>
          </a:bodyPr>
          <a:p>
            <a:pPr indent="0"/>
            <a:r>
              <a:rPr lang="en-US" b="0">
                <a:latin typeface="Cambria Math" panose="02040503050406030204" charset="0"/>
                <a:ea typeface="宋体" panose="02010600030101010101" pitchFamily="2" charset="-122"/>
                <a:cs typeface="Times New Roman" panose="02020603050405020304" charset="0"/>
              </a:rPr>
              <a:t> </a:t>
            </a:r>
            <a:endParaRPr lang="en-US" altLang="en-US" b="0">
              <a:latin typeface="Cambria Math" panose="02040503050406030204" charset="0"/>
              <a:ea typeface="宋体" panose="02010600030101010101" pitchFamily="2" charset="-122"/>
              <a:cs typeface="Times New Roman" panose="02020603050405020304" charset="0"/>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582930" y="2402840"/>
            <a:ext cx="11151870" cy="4055110"/>
          </a:xfrm>
          <a:prstGeom prst="rect">
            <a:avLst/>
          </a:prstGeom>
          <a:noFill/>
          <a:ln w="9525">
            <a:noFill/>
          </a:ln>
        </p:spPr>
        <p:txBody>
          <a:bodyPr wrap="square">
            <a:noAutofit/>
          </a:bodyPr>
          <a:p>
            <a:pPr marL="342900" indent="-342900" fontAlgn="auto">
              <a:lnSpc>
                <a:spcPct val="150000"/>
              </a:lnSpc>
              <a:buFont typeface="Wingdings" panose="05000000000000000000" charset="0"/>
              <a:buChar char="p"/>
            </a:pPr>
            <a:r>
              <a:rPr lang="zh-CN" sz="2400" b="0">
                <a:solidFill>
                  <a:srgbClr val="333333"/>
                </a:solidFill>
                <a:latin typeface="微软雅黑" panose="020B0503020204020204" charset="-122"/>
                <a:ea typeface="微软雅黑" panose="020B0503020204020204" charset="-122"/>
              </a:rPr>
              <a:t>速动资产是流动资产扣除存货、待摊费用、一年内到期的非流动资产和其他流动资产后的余额。</a:t>
            </a:r>
            <a:endParaRPr 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solidFill>
                  <a:srgbClr val="333333"/>
                </a:solidFill>
                <a:latin typeface="微软雅黑" panose="020B0503020204020204" charset="-122"/>
                <a:ea typeface="微软雅黑" panose="020B0503020204020204" charset="-122"/>
              </a:rPr>
              <a:t>不同行业速动比率会有很大差别，没有统一标准。根据实践经验，一般认为速动比率维持在1:1较为合适，它表明公司每1元流动负债就有1元能够迅速变现的流动资产来抵偿，短期偿债能力有可靠的保证，并且不会过多占用资金，影响公司的获利能力。</a:t>
            </a:r>
            <a:endParaRPr lang="zh-CN" sz="2400" b="0">
              <a:solidFill>
                <a:srgbClr val="333333"/>
              </a:solidFill>
              <a:latin typeface="微软雅黑" panose="020B0503020204020204" charset="-122"/>
              <a:ea typeface="微软雅黑" panose="020B0503020204020204" charset="-122"/>
            </a:endParaRPr>
          </a:p>
        </p:txBody>
      </p:sp>
      <p:sp>
        <p:nvSpPr>
          <p:cNvPr id="4" name="文本框 3"/>
          <p:cNvSpPr txBox="1"/>
          <p:nvPr>
            <p:custDataLst>
              <p:tags r:id="rId6"/>
            </p:custDataLst>
          </p:nvPr>
        </p:nvSpPr>
        <p:spPr>
          <a:xfrm>
            <a:off x="451485" y="1574165"/>
            <a:ext cx="4120515" cy="41662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2.速动比率</a:t>
            </a:r>
            <a:endParaRPr lang="en-US" altLang="zh-CN" sz="2400" b="0">
              <a:solidFill>
                <a:srgbClr val="333333"/>
              </a:solidFill>
              <a:latin typeface="微软雅黑" panose="020B0503020204020204" charset="-122"/>
              <a:ea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582930" y="2402840"/>
            <a:ext cx="11151870" cy="237045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【例5-2】根据A公司2022年资产负债表数据，A公司2022年末速动资产900.60万元，流动负债958.70万元，计算2022年末A公司的速动比率。</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解：已知A公司2022年末速动资产900.60万元，流动负债958.70万元，其速动比率求取如下：</a:t>
            </a:r>
            <a:endParaRPr lang="zh-CN" sz="2400" b="0">
              <a:solidFill>
                <a:srgbClr val="333333"/>
              </a:solidFill>
              <a:latin typeface="微软雅黑" panose="020B0503020204020204" charset="-122"/>
              <a:ea typeface="微软雅黑" panose="020B0503020204020204" charset="-122"/>
            </a:endParaRPr>
          </a:p>
        </p:txBody>
      </p:sp>
      <p:sp>
        <p:nvSpPr>
          <p:cNvPr id="4" name="文本框 3"/>
          <p:cNvSpPr txBox="1"/>
          <p:nvPr>
            <p:custDataLst>
              <p:tags r:id="rId6"/>
            </p:custDataLst>
          </p:nvPr>
        </p:nvSpPr>
        <p:spPr>
          <a:xfrm>
            <a:off x="451485" y="1574165"/>
            <a:ext cx="4120515" cy="70675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2.速动比率</a:t>
            </a:r>
            <a:endParaRPr lang="en-US" altLang="zh-CN" sz="2400" b="0">
              <a:solidFill>
                <a:srgbClr val="333333"/>
              </a:solidFill>
              <a:latin typeface="微软雅黑" panose="020B0503020204020204" charset="-122"/>
              <a:ea typeface="微软雅黑" panose="020B0503020204020204" charset="-122"/>
            </a:endParaRPr>
          </a:p>
        </p:txBody>
      </p:sp>
      <p:pic>
        <p:nvPicPr>
          <p:cNvPr id="106" name="图片 105"/>
          <p:cNvPicPr/>
          <p:nvPr>
            <p:custDataLst>
              <p:tags r:id="rId7"/>
            </p:custDataLst>
          </p:nvPr>
        </p:nvPicPr>
        <p:blipFill>
          <a:blip r:embed="rId8"/>
          <a:stretch>
            <a:fillRect/>
          </a:stretch>
        </p:blipFill>
        <p:spPr>
          <a:xfrm>
            <a:off x="4439920" y="4773295"/>
            <a:ext cx="3630930" cy="1179195"/>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custDataLst>
              <p:tags r:id="rId6"/>
            </p:custDataLst>
          </p:nvPr>
        </p:nvSpPr>
        <p:spPr>
          <a:xfrm>
            <a:off x="451485" y="1574165"/>
            <a:ext cx="6821805" cy="41662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流动比率和速动比率综合分析结果</a:t>
            </a:r>
            <a:endParaRPr lang="zh-CN" sz="2400" b="0">
              <a:solidFill>
                <a:srgbClr val="333333"/>
              </a:solidFill>
              <a:latin typeface="微软雅黑" panose="020B0503020204020204" charset="-122"/>
              <a:ea typeface="微软雅黑" panose="020B0503020204020204" charset="-122"/>
            </a:endParaRPr>
          </a:p>
        </p:txBody>
      </p:sp>
      <p:graphicFrame>
        <p:nvGraphicFramePr>
          <p:cNvPr id="5" name="表格 4"/>
          <p:cNvGraphicFramePr/>
          <p:nvPr>
            <p:custDataLst>
              <p:tags r:id="rId7"/>
            </p:custDataLst>
          </p:nvPr>
        </p:nvGraphicFramePr>
        <p:xfrm>
          <a:off x="1110615" y="2839085"/>
          <a:ext cx="10487660" cy="2640965"/>
        </p:xfrm>
        <a:graphic>
          <a:graphicData uri="http://schemas.openxmlformats.org/drawingml/2006/table">
            <a:tbl>
              <a:tblPr/>
              <a:tblGrid>
                <a:gridCol w="829945"/>
                <a:gridCol w="1397000"/>
                <a:gridCol w="1394460"/>
                <a:gridCol w="6866255"/>
              </a:tblGrid>
              <a:tr h="422910">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类型</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流动比率</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速动比率</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评价结果</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31520">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1</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高</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高</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微软雅黑" panose="020B0503020204020204" charset="-122"/>
                          <a:ea typeface="微软雅黑" panose="020B0503020204020204" charset="-122"/>
                          <a:cs typeface="宋体" panose="02010600030101010101" pitchFamily="2" charset="-122"/>
                        </a:rPr>
                        <a:t>公司短期偿债能力较强，但可能存在</a:t>
                      </a:r>
                      <a:r>
                        <a:rPr lang="en-US" sz="2400" b="0">
                          <a:latin typeface="微软雅黑" panose="020B0503020204020204" charset="-122"/>
                          <a:ea typeface="微软雅黑" panose="020B0503020204020204" charset="-122"/>
                          <a:cs typeface="Times New Roman" panose="02020603050405020304" charset="0"/>
                        </a:rPr>
                        <a:t>资金使用效率低下问题</a:t>
                      </a:r>
                      <a:endParaRPr lang="en-US" altLang="en-US" sz="2400" b="0">
                        <a:latin typeface="微软雅黑" panose="020B0503020204020204" charset="-122"/>
                        <a:ea typeface="微软雅黑" panose="020B0503020204020204" charset="-122"/>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55015">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2</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高</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低</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微软雅黑" panose="020B0503020204020204" charset="-122"/>
                          <a:ea typeface="微软雅黑" panose="020B0503020204020204" charset="-122"/>
                          <a:cs typeface="宋体" panose="02010600030101010101" pitchFamily="2" charset="-122"/>
                        </a:rPr>
                        <a:t>公司短期偿债能力取决于存货的变现能力，若存货变现能力较强，则短期偿债能力不弱</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3</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低</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高</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微软雅黑" panose="020B0503020204020204" charset="-122"/>
                          <a:ea typeface="微软雅黑" panose="020B0503020204020204" charset="-122"/>
                          <a:cs typeface="宋体" panose="02010600030101010101" pitchFamily="2" charset="-122"/>
                        </a:rPr>
                        <a:t>公司短期偿债能力较强</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4</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低</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微软雅黑" panose="020B0503020204020204" charset="-122"/>
                          <a:ea typeface="微软雅黑" panose="020B0503020204020204" charset="-122"/>
                          <a:cs typeface="宋体" panose="02010600030101010101" pitchFamily="2" charset="-122"/>
                        </a:rPr>
                        <a:t>低</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微软雅黑" panose="020B0503020204020204" charset="-122"/>
                          <a:ea typeface="微软雅黑" panose="020B0503020204020204" charset="-122"/>
                          <a:cs typeface="宋体" panose="02010600030101010101" pitchFamily="2" charset="-122"/>
                        </a:rPr>
                        <a:t>公司短期偿债能力弱</a:t>
                      </a:r>
                      <a:endParaRPr lang="en-US" altLang="en-US" sz="2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582930" y="2300605"/>
            <a:ext cx="11151870" cy="1765935"/>
          </a:xfrm>
          <a:prstGeom prst="rect">
            <a:avLst/>
          </a:prstGeom>
          <a:noFill/>
          <a:ln w="9525">
            <a:noFill/>
          </a:ln>
        </p:spPr>
        <p:txBody>
          <a:bodyPr wrap="square">
            <a:noAutofit/>
          </a:bodyPr>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a:t>
            </a:r>
            <a:r>
              <a:rPr lang="zh-CN" sz="2400" b="0">
                <a:solidFill>
                  <a:srgbClr val="333333"/>
                </a:solidFill>
                <a:latin typeface="微软雅黑" panose="020B0503020204020204" charset="-122"/>
                <a:ea typeface="微软雅黑" panose="020B0503020204020204" charset="-122"/>
              </a:rPr>
              <a:t>现金类资产是速动资产中流动性最强、能够直接偿还公司短期债务的资产，包括公司所有的货币资金和现金等价物（如易于变现的有价证券、银行存款等）。现金比率就是指公司现金类资产与流动负债的比率，计算公式为：</a:t>
            </a:r>
            <a:endParaRPr lang="zh-CN" sz="2400" b="0">
              <a:solidFill>
                <a:srgbClr val="333333"/>
              </a:solidFill>
              <a:latin typeface="微软雅黑" panose="020B0503020204020204" charset="-122"/>
              <a:ea typeface="微软雅黑" panose="020B0503020204020204" charset="-122"/>
            </a:endParaRPr>
          </a:p>
        </p:txBody>
      </p:sp>
      <p:sp>
        <p:nvSpPr>
          <p:cNvPr id="4" name="文本框 3"/>
          <p:cNvSpPr txBox="1"/>
          <p:nvPr>
            <p:custDataLst>
              <p:tags r:id="rId6"/>
            </p:custDataLst>
          </p:nvPr>
        </p:nvSpPr>
        <p:spPr>
          <a:xfrm>
            <a:off x="582930" y="1565275"/>
            <a:ext cx="4120515" cy="75374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3.现金比率</a:t>
            </a:r>
            <a:endParaRPr lang="zh-CN" sz="2400" b="0">
              <a:solidFill>
                <a:srgbClr val="333333"/>
              </a:solidFill>
              <a:latin typeface="微软雅黑" panose="020B0503020204020204" charset="-122"/>
              <a:ea typeface="微软雅黑" panose="020B0503020204020204" charset="-122"/>
            </a:endParaRPr>
          </a:p>
        </p:txBody>
      </p:sp>
      <p:pic>
        <p:nvPicPr>
          <p:cNvPr id="107" name="图片 106"/>
          <p:cNvPicPr/>
          <p:nvPr/>
        </p:nvPicPr>
        <p:blipFill>
          <a:blip r:embed="rId7"/>
          <a:stretch>
            <a:fillRect/>
          </a:stretch>
        </p:blipFill>
        <p:spPr>
          <a:xfrm>
            <a:off x="3889375" y="3866515"/>
            <a:ext cx="7430135" cy="1383030"/>
          </a:xfrm>
          <a:prstGeom prst="rect">
            <a:avLst/>
          </a:prstGeom>
          <a:noFill/>
          <a:ln w="9525">
            <a:noFill/>
          </a:ln>
        </p:spPr>
      </p:pic>
      <p:pic>
        <p:nvPicPr>
          <p:cNvPr id="108" name="图片 107"/>
          <p:cNvPicPr/>
          <p:nvPr/>
        </p:nvPicPr>
        <p:blipFill>
          <a:blip r:embed="rId8"/>
          <a:stretch>
            <a:fillRect/>
          </a:stretch>
        </p:blipFill>
        <p:spPr>
          <a:xfrm>
            <a:off x="4511675" y="5144135"/>
            <a:ext cx="5215255" cy="1383030"/>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582930" y="2139950"/>
            <a:ext cx="5132705" cy="1765935"/>
          </a:xfrm>
          <a:prstGeom prst="rect">
            <a:avLst/>
          </a:prstGeom>
          <a:noFill/>
          <a:ln w="9525">
            <a:noFill/>
          </a:ln>
        </p:spPr>
        <p:txBody>
          <a:bodyPr wrap="square">
            <a:noAutofit/>
          </a:bodyPr>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a:t>
            </a:r>
            <a:r>
              <a:rPr lang="zh-CN" sz="2400" b="0">
                <a:solidFill>
                  <a:srgbClr val="333333"/>
                </a:solidFill>
                <a:latin typeface="微软雅黑" panose="020B0503020204020204" charset="-122"/>
                <a:ea typeface="微软雅黑" panose="020B0503020204020204" charset="-122"/>
              </a:rPr>
              <a:t>现金比率反映了公司在不依靠存货销售及应收款的情况下，支付短期债务的能力，是最严格、最稳健的偿债指标，反映了公司在最坏情况下的偿债能力。</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zh-CN" sz="2400" b="0">
              <a:solidFill>
                <a:srgbClr val="333333"/>
              </a:solidFill>
              <a:latin typeface="微软雅黑" panose="020B0503020204020204" charset="-122"/>
              <a:ea typeface="微软雅黑" panose="020B0503020204020204" charset="-122"/>
            </a:endParaRPr>
          </a:p>
        </p:txBody>
      </p:sp>
      <p:sp>
        <p:nvSpPr>
          <p:cNvPr id="4" name="文本框 3"/>
          <p:cNvSpPr txBox="1"/>
          <p:nvPr>
            <p:custDataLst>
              <p:tags r:id="rId6"/>
            </p:custDataLst>
          </p:nvPr>
        </p:nvSpPr>
        <p:spPr>
          <a:xfrm>
            <a:off x="582930" y="1565275"/>
            <a:ext cx="4120515" cy="75374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3.现金比率</a:t>
            </a:r>
            <a:endParaRPr lang="zh-CN" sz="2400" b="0">
              <a:solidFill>
                <a:srgbClr val="333333"/>
              </a:solidFill>
              <a:latin typeface="微软雅黑" panose="020B0503020204020204" charset="-122"/>
              <a:ea typeface="微软雅黑" panose="020B0503020204020204" charset="-122"/>
            </a:endParaRPr>
          </a:p>
        </p:txBody>
      </p:sp>
      <p:pic>
        <p:nvPicPr>
          <p:cNvPr id="107" name="图片 106"/>
          <p:cNvPicPr/>
          <p:nvPr/>
        </p:nvPicPr>
        <p:blipFill>
          <a:blip r:embed="rId7"/>
          <a:srcRect r="62952"/>
          <a:stretch>
            <a:fillRect/>
          </a:stretch>
        </p:blipFill>
        <p:spPr>
          <a:xfrm>
            <a:off x="6061710" y="1784350"/>
            <a:ext cx="2752725" cy="1383030"/>
          </a:xfrm>
          <a:prstGeom prst="rect">
            <a:avLst/>
          </a:prstGeom>
          <a:noFill/>
          <a:ln w="9525">
            <a:noFill/>
          </a:ln>
        </p:spPr>
      </p:pic>
      <p:pic>
        <p:nvPicPr>
          <p:cNvPr id="108" name="图片 107"/>
          <p:cNvPicPr/>
          <p:nvPr/>
        </p:nvPicPr>
        <p:blipFill>
          <a:blip r:embed="rId8"/>
          <a:stretch>
            <a:fillRect/>
          </a:stretch>
        </p:blipFill>
        <p:spPr>
          <a:xfrm>
            <a:off x="6731635" y="3167380"/>
            <a:ext cx="5215255" cy="1383030"/>
          </a:xfrm>
          <a:prstGeom prst="rect">
            <a:avLst/>
          </a:prstGeom>
          <a:noFill/>
          <a:ln w="9525">
            <a:noFill/>
          </a:ln>
        </p:spPr>
      </p:pic>
      <p:sp>
        <p:nvSpPr>
          <p:cNvPr id="5" name="文本框 4"/>
          <p:cNvSpPr txBox="1"/>
          <p:nvPr>
            <p:custDataLst>
              <p:tags r:id="rId9"/>
            </p:custDataLst>
          </p:nvPr>
        </p:nvSpPr>
        <p:spPr>
          <a:xfrm>
            <a:off x="644525" y="4940935"/>
            <a:ext cx="11302365" cy="1765935"/>
          </a:xfrm>
          <a:prstGeom prst="rect">
            <a:avLst/>
          </a:prstGeom>
          <a:noFill/>
          <a:ln w="9525">
            <a:noFill/>
          </a:ln>
        </p:spPr>
        <p:txBody>
          <a:bodyPr wrap="square">
            <a:noAutofit/>
          </a:bodyPr>
          <a:p>
            <a:pPr indent="0" fontAlgn="auto">
              <a:lnSpc>
                <a:spcPct val="150000"/>
              </a:lnSpc>
              <a:buFont typeface="Wingdings" panose="05000000000000000000" charset="0"/>
              <a:buNone/>
            </a:pPr>
            <a:r>
              <a:rPr lang="en-US" altLang="zh-CN" sz="2400" b="0">
                <a:solidFill>
                  <a:srgbClr val="333333"/>
                </a:solidFill>
                <a:latin typeface="微软雅黑" panose="020B0503020204020204" charset="-122"/>
                <a:ea typeface="微软雅黑" panose="020B0503020204020204" charset="-122"/>
              </a:rPr>
              <a:t>      </a:t>
            </a:r>
            <a:r>
              <a:rPr lang="zh-CN" sz="2400" b="0">
                <a:solidFill>
                  <a:srgbClr val="333333"/>
                </a:solidFill>
                <a:latin typeface="微软雅黑" panose="020B0503020204020204" charset="-122"/>
                <a:ea typeface="微软雅黑" panose="020B0503020204020204" charset="-122"/>
              </a:rPr>
              <a:t>一般认为现金比率越大，公司现金流动性越好，短期偿债能力越强，通常认为现金比率20%以上为宜，现金比率过高意味着公司闲置资金过多，导致公司机会成本增加，资金利用率低。</a:t>
            </a:r>
            <a:endParaRPr lang="zh-CN" sz="2400" b="0">
              <a:solidFill>
                <a:srgbClr val="333333"/>
              </a:solidFill>
              <a:latin typeface="微软雅黑" panose="020B0503020204020204" charset="-122"/>
              <a:ea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81597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Title 6"/>
          <p:cNvSpPr txBox="1"/>
          <p:nvPr>
            <p:custDataLst>
              <p:tags r:id="rId4"/>
            </p:custDataLst>
          </p:nvPr>
        </p:nvSpPr>
        <p:spPr>
          <a:xfrm>
            <a:off x="457200" y="1454785"/>
            <a:ext cx="7567295" cy="4025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状况是公司在一定时期的资产及收益情况，从财务层面反映公司生产经营活动的成果。财务状况分析是用价值形态反映的公司经营活动状况，分析所需数据主要基于资产负债表、利润表等公司财务会计报表，分析内容通常包括偿债能力、营运能力、盈利能力和发展能力四个方面及财务状况综合分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custDataLst>
              <p:tags r:id="rId5"/>
            </p:custDataLst>
          </p:nvPr>
        </p:nvSpPr>
        <p:spPr>
          <a:xfrm>
            <a:off x="137795" y="201930"/>
            <a:ext cx="9144000" cy="539115"/>
          </a:xfrm>
          <a:prstGeom prst="rect">
            <a:avLst/>
          </a:prstGeom>
        </p:spPr>
        <p:txBody>
          <a:bodyPr vert="horz" lIns="91440" tIns="45720" rIns="91440" bIns="0" rtlCol="0" anchor="b" anchorCtr="0">
            <a:normAutofit lnSpcReduction="20000"/>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ctr">
              <a:lnSpc>
                <a:spcPct val="150000"/>
              </a:lnSpc>
            </a:pPr>
            <a:r>
              <a:rPr lang="zh-CN" altLang="en-US" sz="2400" dirty="0">
                <a:solidFill>
                  <a:schemeClr val="accent1"/>
                </a:solidFill>
                <a:sym typeface="Arial" panose="020B0604020202020204" pitchFamily="34" charset="0"/>
              </a:rPr>
              <a:t>第五章 上市公司财务状况分析——财务状况分析方法</a:t>
            </a:r>
            <a:endParaRPr lang="zh-CN" altLang="en-US" sz="2400" dirty="0">
              <a:solidFill>
                <a:schemeClr val="accent1"/>
              </a:solidFill>
              <a:sym typeface="Arial" panose="020B0604020202020204" pitchFamily="34" charset="0"/>
            </a:endParaRPr>
          </a:p>
        </p:txBody>
      </p:sp>
      <p:pic>
        <p:nvPicPr>
          <p:cNvPr id="100" name="图片 99"/>
          <p:cNvPicPr>
            <a:picLocks noChangeAspect="1"/>
          </p:cNvPicPr>
          <p:nvPr>
            <p:custDataLst>
              <p:tags r:id="rId6"/>
            </p:custDataLst>
          </p:nvPr>
        </p:nvPicPr>
        <p:blipFill>
          <a:blip r:embed="rId7"/>
          <a:srcRect l="14591" r="9593"/>
          <a:stretch>
            <a:fillRect/>
          </a:stretch>
        </p:blipFill>
        <p:spPr>
          <a:xfrm>
            <a:off x="8024495" y="1875790"/>
            <a:ext cx="3838575" cy="3378200"/>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582930" y="2238375"/>
            <a:ext cx="11151870" cy="176593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【例5-3】根据A公司2022年资产负债表数据，A公司2022年末现金类资产250.67万元，流动负债958.70万元，计算2022年末A公司的现金比率。</a:t>
            </a:r>
            <a:endParaRPr 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解：已知A公司2022年末现金类资产250.67万，流动负债958.70万元，其现金比率求取如下：</a:t>
            </a:r>
            <a:endParaRPr lang="zh-CN" sz="2400" b="0">
              <a:solidFill>
                <a:srgbClr val="333333"/>
              </a:solidFill>
              <a:latin typeface="微软雅黑" panose="020B0503020204020204" charset="-122"/>
              <a:ea typeface="微软雅黑" panose="020B0503020204020204" charset="-122"/>
            </a:endParaRPr>
          </a:p>
        </p:txBody>
      </p:sp>
      <p:sp>
        <p:nvSpPr>
          <p:cNvPr id="4" name="文本框 3"/>
          <p:cNvSpPr txBox="1"/>
          <p:nvPr>
            <p:custDataLst>
              <p:tags r:id="rId6"/>
            </p:custDataLst>
          </p:nvPr>
        </p:nvSpPr>
        <p:spPr>
          <a:xfrm>
            <a:off x="582930" y="1565275"/>
            <a:ext cx="4120515" cy="75374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3.现金比率</a:t>
            </a:r>
            <a:endParaRPr lang="zh-CN" sz="2400" b="0">
              <a:solidFill>
                <a:srgbClr val="333333"/>
              </a:solidFill>
              <a:latin typeface="微软雅黑" panose="020B0503020204020204" charset="-122"/>
              <a:ea typeface="微软雅黑" panose="020B0503020204020204" charset="-122"/>
            </a:endParaRPr>
          </a:p>
        </p:txBody>
      </p:sp>
      <p:pic>
        <p:nvPicPr>
          <p:cNvPr id="5" name="图片 4"/>
          <p:cNvPicPr>
            <a:picLocks noChangeAspect="1"/>
          </p:cNvPicPr>
          <p:nvPr>
            <p:custDataLst>
              <p:tags r:id="rId7"/>
            </p:custDataLst>
          </p:nvPr>
        </p:nvPicPr>
        <p:blipFill>
          <a:blip r:embed="rId8"/>
          <a:stretch>
            <a:fillRect/>
          </a:stretch>
        </p:blipFill>
        <p:spPr>
          <a:xfrm>
            <a:off x="3578860" y="4004310"/>
            <a:ext cx="4434205" cy="2428240"/>
          </a:xfrm>
          <a:prstGeom prst="rect">
            <a:avLst/>
          </a:prstGeom>
        </p:spPr>
      </p:pic>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44830" y="2039620"/>
            <a:ext cx="11278235" cy="4792345"/>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营运资本是绝对数指标，等于流动资产总额与流动负债总额的差值，表示上市公司偿还流动负债之后还剩下的部分。营运资本的计算公式为：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fontAlgn="auto">
              <a:lnSpc>
                <a:spcPct val="100000"/>
              </a:lnSpc>
              <a:spcAft>
                <a:spcPts val="0"/>
              </a:spcAft>
              <a:buClrTx/>
              <a:buSzTx/>
              <a:buFont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ctr">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营运资本=流动资产−流动负债 </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00000"/>
              </a:lnSpc>
              <a:spcAft>
                <a:spcPts val="0"/>
              </a:spcAft>
              <a:buClrTx/>
              <a:buSzTx/>
              <a:buFont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资本大于0，说明流动资产高于流动负债，公司具有一定的短期偿付能力。营运资本越多，表明公司可用于偿还流动负债的资金余额越充足，偿还短期债务的能力越强。但是，营运资本并非越大越好，因为营运资本过大，公司闲置的资金越多，造成公司资金利用的低效率。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8" name="直接连接符 7"/>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文本框 11"/>
          <p:cNvSpPr txBox="1"/>
          <p:nvPr>
            <p:custDataLst>
              <p:tags r:id="rId7"/>
            </p:custDataLst>
          </p:nvPr>
        </p:nvSpPr>
        <p:spPr>
          <a:xfrm>
            <a:off x="582930" y="1565275"/>
            <a:ext cx="4120515" cy="75374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4.营运资本</a:t>
            </a:r>
            <a:endParaRPr lang="zh-CN" sz="2400" b="0">
              <a:solidFill>
                <a:srgbClr val="333333"/>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矩形 8"/>
          <p:cNvSpPr/>
          <p:nvPr>
            <p:custDataLst>
              <p:tags r:id="rId3"/>
            </p:custDataLst>
          </p:nvPr>
        </p:nvSpPr>
        <p:spPr>
          <a:xfrm>
            <a:off x="456565" y="3569335"/>
            <a:ext cx="11277600" cy="286004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4"/>
            </p:custDataLst>
          </p:nvPr>
        </p:nvCxnSpPr>
        <p:spPr>
          <a:xfrm>
            <a:off x="1182115" y="336277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5"/>
            </p:custDataLst>
          </p:nvPr>
        </p:nvCxnSpPr>
        <p:spPr>
          <a:xfrm>
            <a:off x="1048580" y="342566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6"/>
            </p:custDataLst>
          </p:nvPr>
        </p:nvCxnSpPr>
        <p:spPr>
          <a:xfrm>
            <a:off x="10662491" y="624085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7"/>
            </p:custDataLst>
          </p:nvPr>
        </p:nvCxnSpPr>
        <p:spPr>
          <a:xfrm>
            <a:off x="10528956" y="630375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8"/>
            </p:custDataLst>
          </p:nvPr>
        </p:nvSpPr>
        <p:spPr>
          <a:xfrm>
            <a:off x="907415" y="3693795"/>
            <a:ext cx="10427970" cy="277939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解：已知A公司2022年末流动资产966.89万元，流动负债958.70万元，其营运资本求取如下：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营运资本=流动资产−流动负债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=966.89−958.70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=8.19（万元）</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文本框 7"/>
          <p:cNvSpPr txBox="1"/>
          <p:nvPr/>
        </p:nvSpPr>
        <p:spPr>
          <a:xfrm>
            <a:off x="457200" y="2085975"/>
            <a:ext cx="11104245" cy="1198880"/>
          </a:xfrm>
          <a:prstGeom prst="rect">
            <a:avLst/>
          </a:prstGeom>
          <a:noFill/>
        </p:spPr>
        <p:txBody>
          <a:bodyPr wrap="square" rtlCol="0" anchor="t">
            <a:spAutoFit/>
          </a:bodyPr>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【例5-4】根据A公司2022年资产负债表，A公司2022年末流动资产966.89万元，流动负债958.70万元，计算2022年末A公司的营运资本。</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4" name="任意形状 8"/>
          <p:cNvSpPr/>
          <p:nvPr userDrawn="1">
            <p:custDataLst>
              <p:tags r:id="rId9"/>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5" name="直接连接符 14"/>
          <p:cNvCxnSpPr/>
          <p:nvPr>
            <p:custDataLst>
              <p:tags r:id="rId10"/>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6" name="文本框 6"/>
          <p:cNvSpPr txBox="1"/>
          <p:nvPr>
            <p:custDataLst>
              <p:tags r:id="rId11"/>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7" name="副标题"/>
          <p:cNvSpPr txBox="1"/>
          <p:nvPr>
            <p:custDataLst>
              <p:tags r:id="rId12"/>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文本框 17"/>
          <p:cNvSpPr txBox="1"/>
          <p:nvPr>
            <p:custDataLst>
              <p:tags r:id="rId13"/>
            </p:custDataLst>
          </p:nvPr>
        </p:nvSpPr>
        <p:spPr>
          <a:xfrm>
            <a:off x="582930" y="1565275"/>
            <a:ext cx="4120515" cy="75374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4.营运资本</a:t>
            </a:r>
            <a:endParaRPr lang="zh-CN" sz="2400" b="0">
              <a:solidFill>
                <a:srgbClr val="333333"/>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4"/>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785495" y="2195195"/>
            <a:ext cx="5974715" cy="3691890"/>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长期偿债能力是指公司对还款期在一年以上债务的承担能力和偿还保障能力，是反映公司财务安全性和稳定性的重要指标。</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长期偿债能力的分析指标主要有资产负债率、产权比率、有形资产净值债务率、已获利息倍数、长期债务与营运资金比率等。</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09" name="图片 108"/>
          <p:cNvPicPr>
            <a:picLocks noChangeAspect="1"/>
          </p:cNvPicPr>
          <p:nvPr>
            <p:custDataLst>
              <p:tags r:id="rId7"/>
            </p:custDataLst>
          </p:nvPr>
        </p:nvPicPr>
        <p:blipFill>
          <a:blip r:embed="rId8">
            <a:clrChange>
              <a:clrFrom>
                <a:srgbClr val="FFFFFF">
                  <a:alpha val="100000"/>
                </a:srgbClr>
              </a:clrFrom>
              <a:clrTo>
                <a:srgbClr val="FFFFFF">
                  <a:alpha val="100000"/>
                  <a:alpha val="0"/>
                </a:srgbClr>
              </a:clrTo>
            </a:clrChange>
          </a:blip>
          <a:stretch>
            <a:fillRect/>
          </a:stretch>
        </p:blipFill>
        <p:spPr>
          <a:xfrm>
            <a:off x="7166610" y="2195830"/>
            <a:ext cx="4993005" cy="4662170"/>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384175" y="2598420"/>
            <a:ext cx="10998835" cy="369189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资产负债率，又称为举债经营比率，是从总体上反映公司的财务状况、负债能力和债权保障程度的综合指标。</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资产负债率是负债总额与资产总额的比率，表示公司总资产中通过借债筹得资产占总资产的比重，也可以衡量公司在清算时保护债权人利益的程度，是反映债权人发放贷款安全程度的重要指标。</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12915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1.资产负债率</a:t>
            </a: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pic>
        <p:nvPicPr>
          <p:cNvPr id="2" name="图片 1"/>
          <p:cNvPicPr>
            <a:picLocks noChangeAspect="1"/>
          </p:cNvPicPr>
          <p:nvPr>
            <p:custDataLst>
              <p:tags r:id="rId9"/>
            </p:custDataLst>
          </p:nvPr>
        </p:nvPicPr>
        <p:blipFill>
          <a:blip r:embed="rId10"/>
          <a:stretch>
            <a:fillRect/>
          </a:stretch>
        </p:blipFill>
        <p:spPr>
          <a:xfrm>
            <a:off x="5358130" y="1336675"/>
            <a:ext cx="4744085" cy="106680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777240" y="2867025"/>
            <a:ext cx="10637520" cy="295592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一般认为：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公司资产负债率的适宜水平为40％～60％，低于70%是比较安全的；</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如果资产负债率达到100%或超过100%，说明公司已经没有净资产或资不抵债。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需要主要的是，关注资产负债率是否健康，最终是要看公司运营是否健康。</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12915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1.资产负债率</a:t>
            </a: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pic>
        <p:nvPicPr>
          <p:cNvPr id="2" name="图片 1"/>
          <p:cNvPicPr>
            <a:picLocks noChangeAspect="1"/>
          </p:cNvPicPr>
          <p:nvPr>
            <p:custDataLst>
              <p:tags r:id="rId9"/>
            </p:custDataLst>
          </p:nvPr>
        </p:nvPicPr>
        <p:blipFill>
          <a:blip r:embed="rId10"/>
          <a:stretch>
            <a:fillRect/>
          </a:stretch>
        </p:blipFill>
        <p:spPr>
          <a:xfrm>
            <a:off x="5358130" y="1336675"/>
            <a:ext cx="4744085" cy="106680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384175" y="2671445"/>
            <a:ext cx="11586210" cy="406844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从公司股东的立场看，在总资产收益率高于负债利息率时，负债比例越大越好；当总资产收益率小于负债利息率时，负债比例越小越好。</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从债权人的立场看，公司债务比例越低越好，这样公司偿债才能有保证，发放贷款风险相对较小。</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公司经营者的立场来看，资产负债率必须控制在一个合理的水平，资产负债率低，财务风险较小，但公司无法获取借入资金利息小于总资产收益率时的财务杠杆利益，影响公司获利能力；资产负债率高，但财务风险随之变大，一旦出现经营不利的情况，将难以承受沉重的债务负担。</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12915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lang="zh-CN" sz="2400" b="0">
                <a:solidFill>
                  <a:srgbClr val="333333"/>
                </a:solidFill>
                <a:latin typeface="微软雅黑" panose="020B0503020204020204" charset="-122"/>
                <a:ea typeface="微软雅黑" panose="020B0503020204020204" charset="-122"/>
              </a:rPr>
              <a:t>1.资产负债率</a:t>
            </a: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pic>
        <p:nvPicPr>
          <p:cNvPr id="2" name="图片 1"/>
          <p:cNvPicPr>
            <a:picLocks noChangeAspect="1"/>
          </p:cNvPicPr>
          <p:nvPr>
            <p:custDataLst>
              <p:tags r:id="rId9"/>
            </p:custDataLst>
          </p:nvPr>
        </p:nvPicPr>
        <p:blipFill>
          <a:blip r:embed="rId10"/>
          <a:stretch>
            <a:fillRect/>
          </a:stretch>
        </p:blipFill>
        <p:spPr>
          <a:xfrm>
            <a:off x="5358130" y="1336675"/>
            <a:ext cx="4744085" cy="106680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722120"/>
            <a:ext cx="11102975" cy="231838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【例5-5】根据A公司2022年资产负债表数据，A公司2022年末资产总额4500.60万元，负债总额为2568.26万元，计算2022年A公司的资产负债率。</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解：已知A公司2022年末资产总额为4500.60万元，负债总额2568.26万元，其资产负债率求取如下：</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0" name="图片 9"/>
          <p:cNvPicPr>
            <a:picLocks noChangeAspect="1"/>
          </p:cNvPicPr>
          <p:nvPr>
            <p:custDataLst>
              <p:tags r:id="rId7"/>
            </p:custDataLst>
          </p:nvPr>
        </p:nvPicPr>
        <p:blipFill>
          <a:blip r:embed="rId8"/>
          <a:stretch>
            <a:fillRect/>
          </a:stretch>
        </p:blipFill>
        <p:spPr>
          <a:xfrm>
            <a:off x="3942080" y="4040505"/>
            <a:ext cx="4091305" cy="2149475"/>
          </a:xfrm>
          <a:prstGeom prst="rect">
            <a:avLst/>
          </a:prstGeom>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2911475"/>
            <a:ext cx="5518785" cy="2108835"/>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产权比率又称为债务股权比率，是负债总额与股东权益总额的比率，反映了公司主权资本对介入资本的保障程度。其计算公式为：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07073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sz="2400" b="0">
                <a:solidFill>
                  <a:srgbClr val="333333"/>
                </a:solidFill>
                <a:latin typeface="微软雅黑" panose="020B0503020204020204" charset="-122"/>
                <a:ea typeface="微软雅黑" panose="020B0503020204020204" charset="-122"/>
              </a:rPr>
              <a:t>2.产权比率</a:t>
            </a: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pic>
        <p:nvPicPr>
          <p:cNvPr id="10" name="图片 9"/>
          <p:cNvPicPr>
            <a:picLocks noChangeAspect="1"/>
          </p:cNvPicPr>
          <p:nvPr>
            <p:custDataLst>
              <p:tags r:id="rId9"/>
            </p:custDataLst>
          </p:nvPr>
        </p:nvPicPr>
        <p:blipFill>
          <a:blip r:embed="rId10"/>
          <a:stretch>
            <a:fillRect/>
          </a:stretch>
        </p:blipFill>
        <p:spPr>
          <a:xfrm>
            <a:off x="523875" y="5153025"/>
            <a:ext cx="5347335" cy="1116330"/>
          </a:xfrm>
          <a:prstGeom prst="rect">
            <a:avLst/>
          </a:prstGeom>
        </p:spPr>
      </p:pic>
      <p:sp>
        <p:nvSpPr>
          <p:cNvPr id="11" name="Title 6"/>
          <p:cNvSpPr txBox="1"/>
          <p:nvPr>
            <p:custDataLst>
              <p:tags r:id="rId11"/>
            </p:custDataLst>
          </p:nvPr>
        </p:nvSpPr>
        <p:spPr>
          <a:xfrm>
            <a:off x="6393180" y="2637155"/>
            <a:ext cx="5518785" cy="40392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产权比率反映了由债权人与股东所提供资金的比例关系，反映了公司的基本财务结构是否稳定。通常情况下，产权比率应小于100%，即借入资本小于股权资本。但这不是绝对的，上市公司应对收益和风险进行权衡，确定合适的产权比率。</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0" name="图片 109"/>
          <p:cNvPicPr/>
          <p:nvPr>
            <p:custDataLst>
              <p:tags r:id="rId12"/>
            </p:custDataLst>
          </p:nvPr>
        </p:nvPicPr>
        <p:blipFill>
          <a:blip r:embed="rId13">
            <a:clrChange>
              <a:clrFrom>
                <a:srgbClr val="FFFFFF">
                  <a:alpha val="100000"/>
                </a:srgbClr>
              </a:clrFrom>
              <a:clrTo>
                <a:srgbClr val="FFFFFF">
                  <a:alpha val="100000"/>
                  <a:alpha val="0"/>
                </a:srgbClr>
              </a:clrTo>
            </a:clrChange>
          </a:blip>
          <a:stretch>
            <a:fillRect/>
          </a:stretch>
        </p:blipFill>
        <p:spPr>
          <a:xfrm>
            <a:off x="6393180" y="-317"/>
            <a:ext cx="4000500" cy="250507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4"/>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15620" y="1663700"/>
            <a:ext cx="11102975" cy="231838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【例5-6】根据A公司2022年资产负债表数据，A公司2022年末资产总额4500.60万元，其中所有者权益比率为60%，负债总额为2568.26万元，计算2022年A公司的产权比率。</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解：已知A公司2022年末资产总额为4500.60万元，所有者权益比率为60%，负债总额为2568.26万元，其产权比率求取如下：</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2" name="图片 1"/>
          <p:cNvPicPr>
            <a:picLocks noChangeAspect="1"/>
          </p:cNvPicPr>
          <p:nvPr>
            <p:custDataLst>
              <p:tags r:id="rId7"/>
            </p:custDataLst>
          </p:nvPr>
        </p:nvPicPr>
        <p:blipFill>
          <a:blip r:embed="rId8"/>
          <a:stretch>
            <a:fillRect/>
          </a:stretch>
        </p:blipFill>
        <p:spPr>
          <a:xfrm>
            <a:off x="3885565" y="4198620"/>
            <a:ext cx="4570095" cy="2264410"/>
          </a:xfrm>
          <a:prstGeom prst="rect">
            <a:avLst/>
          </a:prstGeom>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81597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Title 6"/>
          <p:cNvSpPr txBox="1"/>
          <p:nvPr>
            <p:custDataLst>
              <p:tags r:id="rId4"/>
            </p:custDataLst>
          </p:nvPr>
        </p:nvSpPr>
        <p:spPr>
          <a:xfrm>
            <a:off x="4278630" y="1318895"/>
            <a:ext cx="3937000" cy="4025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第一节 偿债能力分析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第二节 营运能力分析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第三节 盈利能力分析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第四节 发展能力分析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第五节 综合分析法</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 name="标题 2"/>
          <p:cNvSpPr>
            <a:spLocks noGrp="1"/>
          </p:cNvSpPr>
          <p:nvPr>
            <p:custDataLst>
              <p:tags r:id="rId5"/>
            </p:custDataLst>
          </p:nvPr>
        </p:nvSpPr>
        <p:spPr>
          <a:xfrm>
            <a:off x="137795" y="201930"/>
            <a:ext cx="9144000" cy="539115"/>
          </a:xfrm>
          <a:prstGeom prst="rect">
            <a:avLst/>
          </a:prstGeom>
        </p:spPr>
        <p:txBody>
          <a:bodyPr vert="horz" lIns="91440" tIns="45720" rIns="91440" bIns="0" rtlCol="0" anchor="b" anchorCtr="0">
            <a:normAutofit lnSpcReduction="20000"/>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ctr">
              <a:lnSpc>
                <a:spcPct val="150000"/>
              </a:lnSpc>
            </a:pPr>
            <a:r>
              <a:rPr lang="zh-CN" altLang="en-US" sz="2400" dirty="0">
                <a:solidFill>
                  <a:schemeClr val="accent1"/>
                </a:solidFill>
                <a:sym typeface="Arial" panose="020B0604020202020204" pitchFamily="34" charset="0"/>
              </a:rPr>
              <a:t>第五章 上市公司财务状况分析——财务状况分析方法</a:t>
            </a:r>
            <a:endParaRPr lang="zh-CN" altLang="en-US" sz="2400" dirty="0">
              <a:solidFill>
                <a:schemeClr val="accent1"/>
              </a:solidFill>
              <a:sym typeface="Arial" panose="020B0604020202020204" pitchFamily="34" charset="0"/>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2760345"/>
            <a:ext cx="4853305" cy="3469005"/>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有形资产净值债务率是公司负债总额与有形资产净值的比率。有形资产净值债务率实质上是产权比率指标的延伸，是更为谨慎、保守的反映公司清算时债权人资产受到股东权益的保障程度。</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07073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sz="2400" b="0">
                <a:solidFill>
                  <a:srgbClr val="333333"/>
                </a:solidFill>
                <a:latin typeface="微软雅黑" panose="020B0503020204020204" charset="-122"/>
                <a:ea typeface="微软雅黑" panose="020B0503020204020204" charset="-122"/>
              </a:rPr>
              <a:t>3.有形资产净值债务率</a:t>
            </a: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sp>
        <p:nvSpPr>
          <p:cNvPr id="2" name="Title 6"/>
          <p:cNvSpPr txBox="1"/>
          <p:nvPr>
            <p:custDataLst>
              <p:tags r:id="rId9"/>
            </p:custDataLst>
          </p:nvPr>
        </p:nvSpPr>
        <p:spPr>
          <a:xfrm>
            <a:off x="5699125" y="1320165"/>
            <a:ext cx="6126480" cy="21088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有形资产净值债务率其计算公式为：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2" name="图片 11"/>
          <p:cNvPicPr>
            <a:picLocks noChangeAspect="1"/>
          </p:cNvPicPr>
          <p:nvPr>
            <p:custDataLst>
              <p:tags r:id="rId10"/>
            </p:custDataLst>
          </p:nvPr>
        </p:nvPicPr>
        <p:blipFill>
          <a:blip r:embed="rId11"/>
          <a:stretch>
            <a:fillRect/>
          </a:stretch>
        </p:blipFill>
        <p:spPr>
          <a:xfrm>
            <a:off x="6010275" y="3323590"/>
            <a:ext cx="5504180" cy="1649095"/>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2760345"/>
            <a:ext cx="10677525" cy="346900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有形资产净值等于股东权益资产减去商标、专利权、非专利技术和商誉等无形资产。</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有形资产净值债务率通过公司负债总额与有形资产净值的比较，反映公司在陷入财务困境或者破产清算时对债权人债权投资受到股东权益的保护程度，主要用于衡量公司的风险程度和对债务的偿还能力。</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有形资产净值债务率越大，表明公司对债权投资的保护程度越低，长期偿债能力越弱，公司的财务风险越大。</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07073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sz="2400" b="0">
                <a:solidFill>
                  <a:srgbClr val="333333"/>
                </a:solidFill>
                <a:latin typeface="微软雅黑" panose="020B0503020204020204" charset="-122"/>
                <a:ea typeface="微软雅黑" panose="020B0503020204020204" charset="-122"/>
              </a:rPr>
              <a:t>3.有形资产净值债务率</a:t>
            </a: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15620" y="1561465"/>
            <a:ext cx="11102975" cy="231838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【例5-7】根据A公司2022年资产负债表数据，A公司2022年末有形资产净值2300.50万元，负债总额2568.26万元，计算2022年末A公司的有形资产净值债务率。</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解：已知A公司2022年末有形资产净值2300.50万元，负债总额为2568.26万元，其有形资产净值债务率求取如下：</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3" name="图片 2"/>
          <p:cNvPicPr>
            <a:picLocks noChangeAspect="1"/>
          </p:cNvPicPr>
          <p:nvPr>
            <p:custDataLst>
              <p:tags r:id="rId7"/>
            </p:custDataLst>
          </p:nvPr>
        </p:nvPicPr>
        <p:blipFill>
          <a:blip r:embed="rId8"/>
          <a:stretch>
            <a:fillRect/>
          </a:stretch>
        </p:blipFill>
        <p:spPr>
          <a:xfrm>
            <a:off x="3348355" y="3993515"/>
            <a:ext cx="5495290" cy="2198370"/>
          </a:xfrm>
          <a:prstGeom prst="rect">
            <a:avLst/>
          </a:prstGeom>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2760345"/>
            <a:ext cx="4853305" cy="346900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利息保障倍数，又称为已获利息倍数，指公司经营业务收益与利息费用的比率，用来衡量偿付借款利息的能力。</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利息保障倍数是利用利润表数据来分析公司长期偿债能力的指标，计算公式为：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07073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sz="2400" b="0">
                <a:solidFill>
                  <a:srgbClr val="333333"/>
                </a:solidFill>
                <a:latin typeface="微软雅黑" panose="020B0503020204020204" charset="-122"/>
                <a:ea typeface="微软雅黑" panose="020B0503020204020204" charset="-122"/>
              </a:rPr>
              <a:t>4.利息保障倍数</a:t>
            </a:r>
            <a:r>
              <a:rPr lang="en-US" altLang="zh-CN" sz="2400" b="0">
                <a:solidFill>
                  <a:srgbClr val="333333"/>
                </a:solidFill>
                <a:latin typeface="微软雅黑" panose="020B0503020204020204" charset="-122"/>
                <a:ea typeface="微软雅黑" panose="020B0503020204020204" charset="-122"/>
              </a:rPr>
              <a:t> </a:t>
            </a:r>
            <a:endParaRPr lang="en-US" altLang="zh-CN" sz="2400" b="0">
              <a:solidFill>
                <a:srgbClr val="333333"/>
              </a:solidFill>
              <a:latin typeface="微软雅黑" panose="020B0503020204020204" charset="-122"/>
              <a:ea typeface="微软雅黑" panose="020B0503020204020204" charset="-122"/>
            </a:endParaRPr>
          </a:p>
        </p:txBody>
      </p:sp>
      <p:pic>
        <p:nvPicPr>
          <p:cNvPr id="10" name="图片 9"/>
          <p:cNvPicPr>
            <a:picLocks noChangeAspect="1"/>
          </p:cNvPicPr>
          <p:nvPr/>
        </p:nvPicPr>
        <p:blipFill>
          <a:blip r:embed="rId9"/>
          <a:stretch>
            <a:fillRect/>
          </a:stretch>
        </p:blipFill>
        <p:spPr>
          <a:xfrm>
            <a:off x="6341110" y="1447800"/>
            <a:ext cx="4456430" cy="1284605"/>
          </a:xfrm>
          <a:prstGeom prst="rect">
            <a:avLst/>
          </a:prstGeom>
        </p:spPr>
      </p:pic>
      <p:sp>
        <p:nvSpPr>
          <p:cNvPr id="111" name="文本框 110"/>
          <p:cNvSpPr txBox="1"/>
          <p:nvPr/>
        </p:nvSpPr>
        <p:spPr>
          <a:xfrm>
            <a:off x="5783580" y="2761615"/>
            <a:ext cx="6104890" cy="3415030"/>
          </a:xfrm>
          <a:prstGeom prst="rect">
            <a:avLst/>
          </a:prstGeom>
          <a:noFill/>
          <a:ln w="9525">
            <a:noFill/>
          </a:ln>
        </p:spPr>
        <p:txBody>
          <a:bodyPr wrap="square">
            <a:spAutoFit/>
          </a:bodyPr>
          <a:p>
            <a:pPr marL="342900" indent="-342900" algn="l" defTabSz="913765">
              <a:lnSpc>
                <a:spcPct val="150000"/>
              </a:lnSpc>
              <a:spcAft>
                <a:spcPts val="0"/>
              </a:spcAft>
              <a:buClrTx/>
              <a:buSzTx/>
              <a:buFont typeface="Wingdings" panose="05000000000000000000" charset="0"/>
              <a:buChar char="p"/>
            </a:pPr>
            <a:r>
              <a:rPr lang="zh-CN" altLang="en-US" sz="2400" b="0" spc="10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利息保障倍数不仅反映公司获利能力的大小，而且反映了获利能力对偿还到期债务的保证程度。利息保障倍数是公司举债经营的重要依据，长期债权人通常关心利息保障倍数，以考察其长期债权投资的安全程度。</a:t>
            </a:r>
            <a:endParaRPr lang="zh-CN" altLang="en-US" sz="2400" b="0" spc="10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1"/>
                                        </p:tgtEl>
                                        <p:attrNameLst>
                                          <p:attrName>style.visibility</p:attrName>
                                        </p:attrNameLst>
                                      </p:cBhvr>
                                      <p:to>
                                        <p:strVal val="visible"/>
                                      </p:to>
                                    </p:set>
                                    <p:animEffect transition="in" filter="randombar(horizontal)">
                                      <p:cBhvr>
                                        <p:cTn id="12"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1" grpId="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2760345"/>
            <a:ext cx="10677525" cy="346900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在正常情况下，利息保障倍数应该大于1，这样公司息税前利润才能够支出利息，若利息保障倍数小于1，公司便无法举债经营。利息保障倍数过小，公司将面临亏损、偿债安全性与稳定性下降的风险。</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利息保障倍数也不能绝对化。从长期看，利息保障倍数至少应大于1，但由于行业性质不同，利息保障倍数没有统一的标准。</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07073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sz="2400">
                <a:solidFill>
                  <a:srgbClr val="333333"/>
                </a:solidFill>
                <a:latin typeface="微软雅黑" panose="020B0503020204020204" charset="-122"/>
                <a:ea typeface="微软雅黑" panose="020B0503020204020204" charset="-122"/>
                <a:sym typeface="+mn-ea"/>
              </a:rPr>
              <a:t>4.利息保障倍数</a:t>
            </a:r>
            <a:r>
              <a:rPr lang="en-US" altLang="zh-CN" sz="2400">
                <a:solidFill>
                  <a:srgbClr val="333333"/>
                </a:solidFill>
                <a:latin typeface="微软雅黑" panose="020B0503020204020204" charset="-122"/>
                <a:ea typeface="微软雅黑" panose="020B0503020204020204" charset="-122"/>
                <a:sym typeface="+mn-ea"/>
              </a:rPr>
              <a:t> </a:t>
            </a:r>
            <a:endParaRPr lang="en-US" altLang="zh-CN" sz="2400" b="0">
              <a:solidFill>
                <a:srgbClr val="333333"/>
              </a:solidFill>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en-US" altLang="zh-CN" sz="2400" b="0">
              <a:solidFill>
                <a:srgbClr val="333333"/>
              </a:solidFill>
              <a:latin typeface="微软雅黑" panose="020B0503020204020204" charset="-122"/>
              <a:ea typeface="微软雅黑" panose="020B0503020204020204" charset="-122"/>
            </a:endParaRPr>
          </a:p>
        </p:txBody>
      </p:sp>
      <p:pic>
        <p:nvPicPr>
          <p:cNvPr id="10" name="图片 9"/>
          <p:cNvPicPr>
            <a:picLocks noChangeAspect="1"/>
          </p:cNvPicPr>
          <p:nvPr>
            <p:custDataLst>
              <p:tags r:id="rId9"/>
            </p:custDataLst>
          </p:nvPr>
        </p:nvPicPr>
        <p:blipFill>
          <a:blip r:embed="rId10"/>
          <a:stretch>
            <a:fillRect/>
          </a:stretch>
        </p:blipFill>
        <p:spPr>
          <a:xfrm>
            <a:off x="6341110" y="1447800"/>
            <a:ext cx="4456430" cy="1284605"/>
          </a:xfrm>
          <a:prstGeom prst="rect">
            <a:avLst/>
          </a:prstGeom>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1616710"/>
            <a:ext cx="650938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dirty="0" err="1">
                <a:solidFill>
                  <a:schemeClr val="dk1"/>
                </a:solidFill>
                <a:latin typeface="微软雅黑" panose="020B0503020204020204" charset="-122"/>
                <a:ea typeface="微软雅黑" panose="020B0503020204020204" charset="-122"/>
                <a:sym typeface="微软雅黑" panose="020B0503020204020204" charset="-122"/>
              </a:rPr>
              <a:t>二）</a:t>
            </a:r>
            <a:r>
              <a:rPr sz="2400" dirty="0" err="1">
                <a:solidFill>
                  <a:schemeClr val="dk1"/>
                </a:solidFill>
                <a:latin typeface="微软雅黑" panose="020B0503020204020204" charset="-122"/>
                <a:ea typeface="微软雅黑" panose="020B0503020204020204" charset="-122"/>
                <a:sym typeface="微软雅黑" panose="020B0503020204020204" charset="-122"/>
              </a:rPr>
              <a:t>长期偿债能力分析指标</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2760345"/>
            <a:ext cx="5327015" cy="2573655"/>
          </a:xfrm>
          <a:prstGeom prst="rect">
            <a:avLst/>
          </a:prstGeom>
          <a:noFill/>
          <a:ln w="3175">
            <a:noFill/>
            <a:prstDash val="dash"/>
          </a:ln>
        </p:spPr>
        <p:txBody>
          <a:bodyPr wrap="square" lIns="63500" tIns="25400" rIns="63500" bIns="25400" anchor="ctr" anchorCtr="0">
            <a:normAutofit fontScale="9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长期债务与营运资金比率是公司长期债务与营运资金相除所得的比值。公司经营过程中，随着时间推移，长期债务不断转化为流动负债，需要使用流动资产来偿还。</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5"/>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8"/>
            </p:custDataLst>
          </p:nvPr>
        </p:nvSpPr>
        <p:spPr>
          <a:xfrm>
            <a:off x="753745" y="2070735"/>
            <a:ext cx="4120515" cy="727075"/>
          </a:xfrm>
          <a:prstGeom prst="rect">
            <a:avLst/>
          </a:prstGeom>
          <a:noFill/>
          <a:ln w="9525">
            <a:noFill/>
          </a:ln>
        </p:spPr>
        <p:txBody>
          <a:bodyPr wrap="square">
            <a:noAutofit/>
          </a:bodyPr>
          <a:p>
            <a:pPr indent="0" fontAlgn="auto">
              <a:lnSpc>
                <a:spcPct val="150000"/>
              </a:lnSpc>
              <a:buFont typeface="Wingdings" panose="05000000000000000000" charset="0"/>
              <a:buNone/>
            </a:pPr>
            <a:r>
              <a:rPr sz="2400" b="0">
                <a:solidFill>
                  <a:srgbClr val="333333"/>
                </a:solidFill>
                <a:latin typeface="微软雅黑" panose="020B0503020204020204" charset="-122"/>
                <a:ea typeface="微软雅黑" panose="020B0503020204020204" charset="-122"/>
              </a:rPr>
              <a:t>5.长期债务与营运资金比率</a:t>
            </a:r>
            <a:endParaRPr sz="2400" b="0">
              <a:solidFill>
                <a:srgbClr val="333333"/>
              </a:solidFill>
              <a:latin typeface="微软雅黑" panose="020B0503020204020204" charset="-122"/>
              <a:ea typeface="微软雅黑" panose="020B0503020204020204" charset="-122"/>
            </a:endParaRPr>
          </a:p>
        </p:txBody>
      </p:sp>
      <p:sp>
        <p:nvSpPr>
          <p:cNvPr id="111" name="文本框 110"/>
          <p:cNvSpPr txBox="1"/>
          <p:nvPr/>
        </p:nvSpPr>
        <p:spPr>
          <a:xfrm>
            <a:off x="6172835" y="1447800"/>
            <a:ext cx="5715000" cy="4523105"/>
          </a:xfrm>
          <a:prstGeom prst="rect">
            <a:avLst/>
          </a:prstGeom>
          <a:noFill/>
          <a:ln w="9525">
            <a:noFill/>
          </a:ln>
        </p:spPr>
        <p:txBody>
          <a:bodyPr wrap="square">
            <a:spAutoFit/>
          </a:bodyPr>
          <a:p>
            <a:pPr marL="342900" indent="-342900" algn="l" defTabSz="913765">
              <a:lnSpc>
                <a:spcPct val="150000"/>
              </a:lnSpc>
              <a:spcAft>
                <a:spcPts val="0"/>
              </a:spcAft>
              <a:buClrTx/>
              <a:buSzTx/>
              <a:buFont typeface="Wingdings" panose="05000000000000000000" charset="0"/>
              <a:buChar char="p"/>
            </a:pPr>
            <a:r>
              <a:rPr lang="zh-CN" altLang="en-US" sz="2400" b="0" spc="10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rPr>
              <a:t>长期债务与营运资金比率越低，既表明公司的短期偿债能力较强，也预示着公司未来偿还长期债务的保障程度也较强。一般情况下，公司长期债务不应该超过营运资本，即长期债务与营运资本比率应小于1，这样就不会因债务的转化而造成流动资产小于流动负债。</a:t>
            </a:r>
            <a:endParaRPr lang="zh-CN" altLang="en-US" sz="2400" b="0" spc="100" smtClean="0">
              <a:ln w="3175">
                <a:noFill/>
                <a:prstDash val="dash"/>
              </a:ln>
              <a:solidFill>
                <a:schemeClr val="dk1">
                  <a:lumMod val="75000"/>
                  <a:lumOff val="25000"/>
                </a:schemeClr>
              </a:solidFill>
              <a:effectLst/>
              <a:uFillTx/>
              <a:latin typeface="微软雅黑" panose="020B0503020204020204" charset="-122"/>
              <a:ea typeface="微软雅黑" panose="020B0503020204020204" charset="-122"/>
              <a:cs typeface="微软雅黑" panose="020B0503020204020204" charset="-122"/>
            </a:endParaRPr>
          </a:p>
        </p:txBody>
      </p:sp>
      <p:pic>
        <p:nvPicPr>
          <p:cNvPr id="2" name="图片 1"/>
          <p:cNvPicPr>
            <a:picLocks noChangeAspect="1"/>
          </p:cNvPicPr>
          <p:nvPr>
            <p:custDataLst>
              <p:tags r:id="rId9"/>
            </p:custDataLst>
          </p:nvPr>
        </p:nvPicPr>
        <p:blipFill>
          <a:blip r:embed="rId10"/>
          <a:stretch>
            <a:fillRect/>
          </a:stretch>
        </p:blipFill>
        <p:spPr>
          <a:xfrm>
            <a:off x="0" y="5480050"/>
            <a:ext cx="6172200" cy="100965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randombar(horizontal)">
                                      <p:cBhvr>
                                        <p:cTn id="7"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1" grpId="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15620" y="1561465"/>
            <a:ext cx="11102975" cy="231838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【例5-8】根据A公司2022年财务指标数据，A公司2022年末长期负债1278.20万元，流动资产1698.65万元，流动负债300.50万元，计算2022年末A公司的长期债务与营运资金比率。</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解：已知A公司2022年末长期负债1278.20万元，流动资产1698.65万元，流动负债300.50万元，其长期债务与营运资金比率求取如下：</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2" name="图片 1"/>
          <p:cNvPicPr>
            <a:picLocks noChangeAspect="1"/>
          </p:cNvPicPr>
          <p:nvPr>
            <p:custDataLst>
              <p:tags r:id="rId7"/>
            </p:custDataLst>
          </p:nvPr>
        </p:nvPicPr>
        <p:blipFill>
          <a:blip r:embed="rId8"/>
          <a:stretch>
            <a:fillRect/>
          </a:stretch>
        </p:blipFill>
        <p:spPr>
          <a:xfrm>
            <a:off x="3160395" y="4196715"/>
            <a:ext cx="5814060" cy="2117725"/>
          </a:xfrm>
          <a:prstGeom prst="rect">
            <a:avLst/>
          </a:prstGeom>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pic>
        <p:nvPicPr>
          <p:cNvPr id="3" name="图片 2"/>
          <p:cNvPicPr>
            <a:picLocks noChangeAspect="1"/>
          </p:cNvPicPr>
          <p:nvPr>
            <p:custDataLst>
              <p:tags r:id="rId1"/>
            </p:custDataLst>
          </p:nvPr>
        </p:nvPicPr>
        <p:blipFill>
          <a:blip r:embed="rId2"/>
          <a:stretch>
            <a:fillRect/>
          </a:stretch>
        </p:blipFill>
        <p:spPr>
          <a:xfrm>
            <a:off x="1652905" y="1036320"/>
            <a:ext cx="8886825" cy="5775960"/>
          </a:xfrm>
          <a:prstGeom prst="rect">
            <a:avLst/>
          </a:prstGeom>
        </p:spPr>
      </p:pic>
      <p:cxnSp>
        <p:nvCxnSpPr>
          <p:cNvPr id="5" name="直接连接符 4"/>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Tree>
    <p:custDataLst>
      <p:tags r:id="rId5"/>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94360" y="1715135"/>
            <a:ext cx="10766425" cy="4058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营运能力</a:t>
            </a:r>
            <a:endParaRPr lang="zh-CN" altLang="en-US" sz="23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营运能力是社会生产力在公司中的微观表现，是公司各项经济资源，基于环境约束与价值增值目标，通过配置组合与相互作用而生成的推动公司运行的物质能力。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广义的营运能力是公司充分利用现有资源创造社会财富的能力。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本章财务分析中的营运能力为狭义概念，主要是公司资金利用效率或资产管理效率，是指公司利用资金开展业务活动的能力。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营运能力决定着公司的盈利能力和偿债能力。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一、营运能力分析相关概念</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94360" y="1715135"/>
            <a:ext cx="7171055" cy="4058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营运能力分析是了解公司财务状况稳定性和获利能力强弱的关键环节。</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建立和推行科学、合理、有效的公司营运能力评价指标，有助于正确引导公司经营行为，帮助公司寻找经营差距及产生的根本原因，促进公司加强各项资产的管理，提升经济效益，并为财务信息使用者提供政策制定、投资决策的依据。</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一、营运能力分析相关概念</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11" name="图片 110"/>
          <p:cNvPicPr>
            <a:picLocks noChangeAspect="1"/>
          </p:cNvPicPr>
          <p:nvPr>
            <p:custDataLst>
              <p:tags r:id="rId7"/>
            </p:custDataLst>
          </p:nvPr>
        </p:nvPicPr>
        <p:blipFill>
          <a:blip r:embed="rId8"/>
          <a:stretch>
            <a:fillRect/>
          </a:stretch>
        </p:blipFill>
        <p:spPr>
          <a:xfrm>
            <a:off x="7765415" y="1699895"/>
            <a:ext cx="4138930" cy="4076700"/>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lvl="0" algn="l">
              <a:buClrTx/>
              <a:buSzTx/>
              <a:buFontTx/>
            </a:pPr>
            <a:r>
              <a:rPr sz="2400" dirty="0" err="1">
                <a:solidFill>
                  <a:schemeClr val="dk1"/>
                </a:solidFill>
                <a:sym typeface="微软雅黑" panose="020B0503020204020204" charset="-122"/>
              </a:rPr>
              <a:t>一、偿债能力分析相关概念</a:t>
            </a:r>
            <a:endParaRPr sz="2400" dirty="0" err="1">
              <a:solidFill>
                <a:schemeClr val="dk1"/>
              </a:solidFill>
              <a:sym typeface="微软雅黑" panose="020B0503020204020204" charset="-122"/>
            </a:endParaRPr>
          </a:p>
        </p:txBody>
      </p:sp>
      <p:sp>
        <p:nvSpPr>
          <p:cNvPr id="9" name="矩形 8"/>
          <p:cNvSpPr/>
          <p:nvPr>
            <p:custDataLst>
              <p:tags r:id="rId6"/>
            </p:custDataLst>
          </p:nvPr>
        </p:nvSpPr>
        <p:spPr>
          <a:xfrm>
            <a:off x="456565" y="1565275"/>
            <a:ext cx="11423650" cy="506539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35490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41779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38817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45107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701040" y="1826260"/>
            <a:ext cx="10710545" cy="43021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（一）偿债能力及负债经营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u"/>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偿债能力，是指公司偿还到期债务的能力。通过偿债能力分析，可以评价上市公司的财务状况，揭示公司的财务风险，预测公司的筹资前景，把握公司的财务活动。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u"/>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负债经营在提高公司经营资金规模，解决公司资金不足问题的同时，也意味着要承担偿债责任，必须按照协议在规定时间内偿还本息。若公司不能及时还本付息，就可能陷入财务危机，甚至威胁公司的生存。</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u"/>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公司应保持合适的负债比率，实现既具有较强的偿债能力，又能充分利用负债来运营获利。</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41960" y="1600835"/>
            <a:ext cx="11423015" cy="49422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运营能力分析为公司经营管理、投资人投资决策和政府制定资源配置政策等提供依据。</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（一）评价公司资产的流动性:营运能力分析通过对资产流动性的评价，可发现公司资产结构问题，有助于公司管理者制定优化资产结构以加速资金周转的决策。</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（二）评价公司资产利用的效益:通过公司产出额与资产占用额的比较分析，就可以对公司资产利用效益进行评价，有助于公司经济效益的提高。</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分析公司资产利用的潜力:对一个公司的评价，既要关注当期经营管理状况，也要关注其未来发展潜力。营运能力是盈利能力和偿债能力的基础，通过营运能力分析，可以探寻公司资产利用方面存在的问题，还有多大潜力可以挖掘以及挖掘这些潜力的难度大小。</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二、营运能力分析的作用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628390" y="1275080"/>
            <a:ext cx="6780530" cy="49422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（一）存货周转率和存货周转天数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1.存货周转率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2.存货周转天数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（二）应收账款周转率和应收账款周转天数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1.应收账款周转率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2.应收账款周转天数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1.流动资产周转率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2.固定资产周转率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3.总资产周转率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1925955" y="1275080"/>
            <a:ext cx="82740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6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6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1544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（一）存货周转率和存货周转天数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287780" y="1494155"/>
            <a:ext cx="10321925" cy="42843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存货，是指公司在正常生产过程中持有的以备出售的产成品或商品，或者为了出售仍然处在生产过程中的在产品，或者将在生产过程或提供劳务过程中耗用的材料、物料等。</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存货的增加会占用更多的资金，提高公司存货持有成本，增加存货的储存和管理费用，影响公司的营利性。因此，公司对存货进行管理时，应在保证公司不缺货的前提下，增加存货周转速度。</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1544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（一）存货周转率和存货周转天数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14757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1.存货周转率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22250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存货周转率是公司一定时期主营业务成本与平均存货余额的比率</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存货周转率反映了存货的周转速度，即</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存货</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的流动性及存货资金占用量是否合理，促使公司在保证生产经营连续性的同时，提高资金的使用效率。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829050" y="3941445"/>
            <a:ext cx="4533265" cy="1209040"/>
          </a:xfrm>
          <a:prstGeom prst="rect">
            <a:avLst/>
          </a:prstGeom>
        </p:spPr>
      </p:pic>
      <p:sp>
        <p:nvSpPr>
          <p:cNvPr id="10" name="文本框 9"/>
          <p:cNvSpPr txBox="1"/>
          <p:nvPr/>
        </p:nvSpPr>
        <p:spPr>
          <a:xfrm>
            <a:off x="912495" y="5048885"/>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存货周转率的的大小反映了公司存货管理水平，影响公司的短期偿债能力。通常情况下，存货周转率越高，代表存货周转的次数越多，存货转换为应收账款或现金的变现速度越快，公司的营运能力和短期偿债能力越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1544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（一）存货周转率和存货周转天数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2.存货周转天数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00914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存货周转天数是指公司从取得存货开始，至消耗、销售为止所经历的天数，是用时间表示的存货周转率。存货周转天数的计算公式为：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476885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一般来讲，存货周转天数越少，说明存货变现的速度越快，存货占用资金时间越短，公司存货管理工作的效率越高。</a:t>
            </a: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 name="图片 10"/>
          <p:cNvPicPr>
            <a:picLocks noChangeAspect="1"/>
          </p:cNvPicPr>
          <p:nvPr>
            <p:custDataLst>
              <p:tags r:id="rId7"/>
            </p:custDataLst>
          </p:nvPr>
        </p:nvPicPr>
        <p:blipFill>
          <a:blip r:embed="rId8"/>
          <a:stretch>
            <a:fillRect/>
          </a:stretch>
        </p:blipFill>
        <p:spPr>
          <a:xfrm>
            <a:off x="2927985" y="3521710"/>
            <a:ext cx="7345045" cy="925195"/>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95631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（二）应收账款周转率和应收账款周转天数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1209040" y="2165350"/>
            <a:ext cx="5189220" cy="32004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应收账款是指公司因销售商品、提供服务等经营活动应收取的款项。应收账款在流动资产中占有重要地位，公司通常利用延期付款等应付账款为顾客提供资金上的便利，从而扩大公司的销售规模，提高公司市场竞争力和产品市场占有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2" name="图片 11"/>
          <p:cNvPicPr>
            <a:picLocks noChangeAspect="1"/>
          </p:cNvPicPr>
          <p:nvPr>
            <p:custDataLst>
              <p:tags r:id="rId7"/>
            </p:custDataLst>
          </p:nvPr>
        </p:nvPicPr>
        <p:blipFill>
          <a:blip r:embed="rId8"/>
          <a:stretch>
            <a:fillRect/>
          </a:stretch>
        </p:blipFill>
        <p:spPr>
          <a:xfrm>
            <a:off x="6433820" y="2079625"/>
            <a:ext cx="5758180" cy="3697605"/>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（二）应收账款周转率和应收账款周转天数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1.应收账款周转率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应收账款周转率，是指一段时间内公司从取得应收账款的权利到收回款项、转换为现金的周转次数，反映了应收账款的流动速度。应收账款周转率的计算公式为：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476885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一般来说，应收账款周转率越高，平均收账期越短，说明应收账款的流动性强，质量好，公司运营能力强。否则，过多的流动资金被应收账款占用，会影响公司资金正常的周转，机会成本、坏账损失和收账费用可能增加。</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825115" y="3521710"/>
            <a:ext cx="7387590" cy="96139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（二）应收账款周转率和应收账款周转天数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2.应收账款周转天数</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应收账款周转天数，也称为平均收现期或应收账款款龄，是用时间表示的应收账款周转率，指公司从取得应收账款的权利到收回款项、转换为现金所需要的时间。应收账款周转天数的计算公式为：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 name="图片 10"/>
          <p:cNvPicPr>
            <a:picLocks noChangeAspect="1"/>
          </p:cNvPicPr>
          <p:nvPr>
            <p:custDataLst>
              <p:tags r:id="rId7"/>
            </p:custDataLst>
          </p:nvPr>
        </p:nvPicPr>
        <p:blipFill>
          <a:blip r:embed="rId8"/>
          <a:stretch>
            <a:fillRect/>
          </a:stretch>
        </p:blipFill>
        <p:spPr>
          <a:xfrm>
            <a:off x="3460750" y="3875405"/>
            <a:ext cx="5271135" cy="2514600"/>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95631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1209040" y="2165350"/>
            <a:ext cx="5189220" cy="32004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营运能力体现在资产周转上，资产周转率重点考察公司生产经营使用资产的周转状况，根据资产周转速度相关的周转率指标分析判断公司的资产利用效率。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6" name="图片 115"/>
          <p:cNvPicPr>
            <a:picLocks noChangeAspect="1"/>
          </p:cNvPicPr>
          <p:nvPr>
            <p:custDataLst>
              <p:tags r:id="rId7"/>
            </p:custDataLst>
          </p:nvPr>
        </p:nvPicPr>
        <p:blipFill>
          <a:blip r:embed="rId8">
            <a:clrChange>
              <a:clrFrom>
                <a:srgbClr val="FFFFFF">
                  <a:alpha val="100000"/>
                </a:srgbClr>
              </a:clrFrom>
              <a:clrTo>
                <a:srgbClr val="FFFFFF">
                  <a:alpha val="100000"/>
                  <a:alpha val="0"/>
                </a:srgbClr>
              </a:clrTo>
            </a:clrChange>
          </a:blip>
          <a:stretch>
            <a:fillRect/>
          </a:stretch>
        </p:blipFill>
        <p:spPr>
          <a:xfrm>
            <a:off x="6887845" y="1494155"/>
            <a:ext cx="4685665" cy="4685665"/>
          </a:xfrm>
          <a:prstGeom prst="rect">
            <a:avLst/>
          </a:prstGeom>
          <a:noFill/>
          <a:ln w="9525">
            <a:noFill/>
          </a:ln>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1.流动资产周转率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流动资产运营能力的大小主要体现为流动资产的周转速度。流动资产周转率是一定时期内主营业务收入与平均流动资产总额的比值，反映了流动资产的利用有效程度，其计算公式为：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514985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流动资产周转率越高，流动资产占用的资产数额就越少。公司应在相对稳定的流动资产规模基础上，提高流动资产使用效率。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388360" y="3621405"/>
            <a:ext cx="6764655" cy="182753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lvl="0" algn="l">
              <a:buClrTx/>
              <a:buSzTx/>
              <a:buFontTx/>
            </a:pPr>
            <a:r>
              <a:rPr sz="2400" dirty="0" err="1">
                <a:solidFill>
                  <a:schemeClr val="dk1"/>
                </a:solidFill>
                <a:sym typeface="微软雅黑" panose="020B0503020204020204" charset="-122"/>
              </a:rPr>
              <a:t>一、偿债能力分析相关概念</a:t>
            </a:r>
            <a:endParaRPr sz="2400" dirty="0" err="1">
              <a:solidFill>
                <a:schemeClr val="dk1"/>
              </a:solidFill>
              <a:sym typeface="微软雅黑" panose="020B0503020204020204" charset="-122"/>
            </a:endParaRPr>
          </a:p>
        </p:txBody>
      </p:sp>
      <p:sp>
        <p:nvSpPr>
          <p:cNvPr id="9" name="矩形 8"/>
          <p:cNvSpPr/>
          <p:nvPr>
            <p:custDataLst>
              <p:tags r:id="rId6"/>
            </p:custDataLst>
          </p:nvPr>
        </p:nvSpPr>
        <p:spPr>
          <a:xfrm>
            <a:off x="456565" y="1565275"/>
            <a:ext cx="11423650" cy="506539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35490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41779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38817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45107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701040" y="1826260"/>
            <a:ext cx="10710545" cy="43021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（二）偿债能力分析的分类</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偿债能力分析可以分为短期偿债能力分析和长期偿债能力分析两种。</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Ø"/>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短期偿债能力又称支付能力，主要是指公司使用流动资产偿还流动负债的现金保障程度；</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Ø"/>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长期偿债能力是指公司偿还长期债务的能力，通过长期偿债能力指标的分析，了解公司长期偿债能力的高低及变动情况，说明公司整体财务状况和债务负担及偿债能力的保障程度。</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2.固定资产周转率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33426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固定资产是公司资产中较为长期的投资部分，对于公司的生产方式和规模起到决定性作用。固定资产周转率是一定时期内主营业务收入与平均固定资产总额的比值，反映了公司对固定资产利用的有效程度，从长期投资的角度衡量公司的运营效率。固定资产周转率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 name="图片 10"/>
          <p:cNvPicPr>
            <a:picLocks noChangeAspect="1"/>
          </p:cNvPicPr>
          <p:nvPr>
            <p:custDataLst>
              <p:tags r:id="rId7"/>
            </p:custDataLst>
          </p:nvPr>
        </p:nvPicPr>
        <p:blipFill>
          <a:blip r:embed="rId8"/>
          <a:stretch>
            <a:fillRect/>
          </a:stretch>
        </p:blipFill>
        <p:spPr>
          <a:xfrm>
            <a:off x="2938780" y="4503420"/>
            <a:ext cx="6680835" cy="1755140"/>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3.总资产周转率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76780"/>
            <a:ext cx="11087735" cy="185991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总资产周转率是指一定时期内主营业务收入与平均总资产额的比值。总资产周转率是公司所有资产的周转率，能够在一定程度上反映公司发展战略等宏观特点，从宏观角度衡量公司的整体运营效率，即公司对于全部资产利用的有效程度。总资产周转率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 name="图片 10"/>
          <p:cNvPicPr>
            <a:picLocks noChangeAspect="1"/>
          </p:cNvPicPr>
          <p:nvPr>
            <p:custDataLst>
              <p:tags r:id="rId7"/>
            </p:custDataLst>
          </p:nvPr>
        </p:nvPicPr>
        <p:blipFill>
          <a:blip r:embed="rId8"/>
          <a:stretch>
            <a:fillRect/>
          </a:stretch>
        </p:blipFill>
        <p:spPr>
          <a:xfrm>
            <a:off x="3244850" y="4535805"/>
            <a:ext cx="5596890" cy="1524635"/>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三、</a:t>
            </a:r>
            <a:r>
              <a:rPr sz="3200" dirty="0" err="1">
                <a:solidFill>
                  <a:schemeClr val="dk1"/>
                </a:solidFill>
                <a:latin typeface="微软雅黑" panose="020B0503020204020204" charset="-122"/>
                <a:ea typeface="微软雅黑" panose="020B0503020204020204" charset="-122"/>
                <a:sym typeface="微软雅黑" panose="020B0503020204020204" charset="-122"/>
              </a:rPr>
              <a:t>营运能力分析指标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3.总资产周转率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296795"/>
            <a:ext cx="11087735" cy="382143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总资产周转率越高，说明公司利用其全部资产进行经营的效率越高，公司可以通过薄利多销的方式加快资产的周转，带来利润绝对额的增加；反之，则说明公司利用其全部资产进行经营的效率越低，最终会影响公司的获利能力，此时，公司应该采取提高销售收入、处置多余资产等方式提高公司的资产利用效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虽然总资产周转率有着反映信息较为粗糙的短板， 但是该指标相较于其他周转率指标，受周转科目周期性变化的影响较小，可以灵活调整衡量期，并且与作为分子的主营业务收入在周转的内在逻辑上相契合。</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5" name="直接连接符 4"/>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latin typeface="微软雅黑" panose="020B0503020204020204" charset="-122"/>
                <a:ea typeface="微软雅黑" panose="020B0503020204020204" charset="-122"/>
                <a:sym typeface="微软雅黑" panose="020B0503020204020204" charset="-122"/>
              </a:rPr>
              <a:t>第二节 营运能力分析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pic>
        <p:nvPicPr>
          <p:cNvPr id="18" name="图片 17"/>
          <p:cNvPicPr>
            <a:picLocks noChangeAspect="1"/>
          </p:cNvPicPr>
          <p:nvPr>
            <p:custDataLst>
              <p:tags r:id="rId5"/>
            </p:custDataLst>
          </p:nvPr>
        </p:nvPicPr>
        <p:blipFill>
          <a:blip r:embed="rId6"/>
          <a:stretch>
            <a:fillRect/>
          </a:stretch>
        </p:blipFill>
        <p:spPr>
          <a:xfrm>
            <a:off x="1280160" y="953770"/>
            <a:ext cx="9644380" cy="5835650"/>
          </a:xfrm>
          <a:prstGeom prst="rect">
            <a:avLst/>
          </a:prstGeom>
        </p:spPr>
      </p:pic>
    </p:spTree>
    <p:custDataLst>
      <p:tags r:id="rId7"/>
    </p:custDataLst>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94360" y="1715135"/>
            <a:ext cx="10766425" cy="4058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营运能力</a:t>
            </a:r>
            <a:endParaRPr lang="zh-CN" altLang="en-US" sz="23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营运能力是社会生产力在公司中的微观表现，是公司各项经济资源，基于环境约束与价值增值目标，通过配置组合与相互作用而生成的推动公司运行的物质能力。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广义的营运能力是公司充分利用现有资源创造社会财富的能力。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本章财务分析中的营运能力为狭义概念，主要是公司资金利用效率或资产管理效率，是指公司利用资金开展业务活动的能力。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营运能力决定着公司的盈利能力和偿债能力。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一、营运能力分析相关概念</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657860" y="1901190"/>
            <a:ext cx="4998085" cy="4058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盈利能力指公司在一定时期内赚取利润的能力，是公司赖以生存和发展的基本条件。</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盈利能力分析能及时发现公司经营管理中的问题，有助于公司改善财务结构，提高公司偿债能力、营运能力，最终提高公司的盈利能力，促进公司经营和发展的持续稳定。</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一、盈利能力分析相关概念</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17" name="图片 116"/>
          <p:cNvPicPr>
            <a:picLocks noChangeAspect="1"/>
          </p:cNvPicPr>
          <p:nvPr>
            <p:custDataLst>
              <p:tags r:id="rId7"/>
            </p:custDataLst>
          </p:nvPr>
        </p:nvPicPr>
        <p:blipFill>
          <a:blip r:embed="rId8"/>
          <a:stretch>
            <a:fillRect/>
          </a:stretch>
        </p:blipFill>
        <p:spPr>
          <a:xfrm>
            <a:off x="5664835" y="901700"/>
            <a:ext cx="6527165" cy="5956300"/>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44780" y="1790065"/>
            <a:ext cx="5519420" cy="42818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从事生产经营，其最主要目的是获取最大化利润并维持可持续经营和发展。盈利能力反映公司的经营管理绩效，同时衡量公司管理人员的业绩表现，还可以通过盈利能力发现公司经营管理中的问题，改进公司管理水平。</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（一）反映和衡量公司及管理者的绩效</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（二）发现经营管理中存在的问题</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（三）为投资者提供公司价值参考</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二、盈利能力分析的作用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17" name="图片 116"/>
          <p:cNvPicPr>
            <a:picLocks noChangeAspect="1"/>
          </p:cNvPicPr>
          <p:nvPr>
            <p:custDataLst>
              <p:tags r:id="rId7"/>
            </p:custDataLst>
          </p:nvPr>
        </p:nvPicPr>
        <p:blipFill>
          <a:blip r:embed="rId8"/>
          <a:stretch>
            <a:fillRect/>
          </a:stretch>
        </p:blipFill>
        <p:spPr>
          <a:xfrm>
            <a:off x="5664835" y="901700"/>
            <a:ext cx="6527165" cy="5956300"/>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5" name="直接连接符 4"/>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5"/>
            </p:custDataLst>
          </p:nvPr>
        </p:nvSpPr>
        <p:spPr>
          <a:xfrm>
            <a:off x="457200" y="1078230"/>
            <a:ext cx="6299835" cy="70612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912495" y="2100580"/>
            <a:ext cx="11087735" cy="207518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在会计学上，利润可分为毛利润、营业利润以及净利润，三种类型的利润与营业收入的比值，构成不同的盈利能力指标。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（一）营业收入为基础的盈利能力指标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1.营业毛利率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36474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毛利是营业收入与营业成本的差额，营业毛利率是公司营业毛利占营业收入的百分比，表示1元营业收入扣除营业成本后，剩余多少钱可以用于各项期间费用和形成盈利。营业毛利率是公司营业净利率的基础，没有足够高的毛利率很难获得理想的盈利。营业毛利率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714750" y="4337685"/>
            <a:ext cx="4544060" cy="1920875"/>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（一）营业收入为基础的盈利能力指标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1.营业毛利率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36474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营业毛利率反映了公司主营业务经营成果状况和基本盈利能力。只有较高的营业毛利率，才能保证公司能够获得较高的净利润，公司产品有较高的竞争力。一般情况下，营业毛利率越高，表明公司盈利能力越强；反之，公司盈利能力越弱。</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 name="图片 10"/>
          <p:cNvPicPr>
            <a:picLocks noChangeAspect="1"/>
          </p:cNvPicPr>
          <p:nvPr>
            <p:custDataLst>
              <p:tags r:id="rId7"/>
            </p:custDataLst>
          </p:nvPr>
        </p:nvPicPr>
        <p:blipFill>
          <a:blip r:embed="rId8"/>
          <a:stretch>
            <a:fillRect/>
          </a:stretch>
        </p:blipFill>
        <p:spPr>
          <a:xfrm>
            <a:off x="3714750" y="4337685"/>
            <a:ext cx="4544060" cy="1920875"/>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lvl="0" algn="l">
              <a:buClrTx/>
              <a:buSzTx/>
              <a:buFontTx/>
            </a:pPr>
            <a:r>
              <a:rPr sz="2400" dirty="0" err="1">
                <a:solidFill>
                  <a:schemeClr val="dk1"/>
                </a:solidFill>
                <a:sym typeface="微软雅黑" panose="020B0503020204020204" charset="-122"/>
              </a:rPr>
              <a:t>二、偿债能力分析的作用</a:t>
            </a:r>
            <a:endParaRPr sz="2400" dirty="0" err="1">
              <a:solidFill>
                <a:schemeClr val="dk1"/>
              </a:solidFill>
              <a:sym typeface="微软雅黑" panose="020B0503020204020204" charset="-122"/>
            </a:endParaRPr>
          </a:p>
        </p:txBody>
      </p:sp>
      <p:sp>
        <p:nvSpPr>
          <p:cNvPr id="5" name="Title 6"/>
          <p:cNvSpPr txBox="1"/>
          <p:nvPr>
            <p:custDataLst>
              <p:tags r:id="rId6"/>
            </p:custDataLst>
          </p:nvPr>
        </p:nvSpPr>
        <p:spPr>
          <a:xfrm>
            <a:off x="610235" y="1588770"/>
            <a:ext cx="10710545" cy="43021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上市公司的投资者、债权人、经营者和其他关联方等不同财务信息使用者站在不同角度，对偿付能力的分析目的也不尽相同。</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（一）公司投资者偿债能力分析的目的</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公司投资者通过偿债能力分析，重点关注投资的安全性与盈利性。</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（二）公司债权人偿债能力分析的目的</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债权的安全性与公司偿债能力直接相关。只有公司有较强偿债能力时才能确保债权能够及时回收，并按期取得利息。</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（一）营业收入为基础的盈利能力指标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2.营业利润率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21164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营业利润是在营业收入中扣除了变动成本（即营业成本）和主要固定成本（即期间费用）并加上投资收益后的利润，营业利润的计算几乎涵盖了公司经营的各个方面，受非经常损益影响较小，综合性强，能够比较准确地反映公司经营业务的获利能力。营业利润率是公司的营业利润与营业收入的比率，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807460" y="4639945"/>
            <a:ext cx="5297805" cy="140589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（一）营业收入为基础的盈利能力指标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2.营业利润率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720090" y="3027680"/>
            <a:ext cx="11280140" cy="33616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营业利润率越高，公司经营状况越好，盈利能力越强；反之，公司盈利能力越弱。</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影响营业利润率的因素除了毛利外，还有营业费用、管理费用、财务费用等，因此，提高公司营业利润率的方式可分为两大类：（1）开源，包括扩大销售，提高毛利率等；（2）节流，公司实施有效措施，减少营业费用、管理费用和财务费用。</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807460" y="1917700"/>
            <a:ext cx="5297805" cy="140589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（一）营业收入为基础的盈利能力指标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3.营业净利率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营业净利润就是公司税后利润与营业收入的比率，衡量公司在一定时期内公司最终获得的利润占总收入的比率，反映了公司最终的盈利能力。营业净利率的计算公式为：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4840605"/>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公司净利润主要来自营业利润，营业利润越大，净利润通常也就越大。营业净利润反映了每1元营业收入带来的净利润额，表示公司经营的最终收益情况，能够用来评价公司最终获取利润的水平。</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公司净利润率越大，说明公司最终盈利能力越强，反之，公司最终盈利能力越弱。</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580765" y="3429000"/>
            <a:ext cx="4667250" cy="113919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9258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（二）以资产为基础的盈利能力指标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1.总资产收益率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总资产收益率（ROA），是净利润与平均资产总额的比率，是反映公司资产利用的综合指标，从所有者和债权人两方面共同考查整个公司的盈利水平，与公司经营管理的各个方面相关。总资产收益率计算公式为：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177540" y="3884295"/>
            <a:ext cx="6070600" cy="159512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9258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（二）以资产为基础的盈利能力指标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1.总资产收益率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1945005"/>
            <a:ext cx="11087735" cy="40913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总资产收益率（ROA）表明1元资产能够创造的净利润是多少，总资产收益率越高，表明公司资产利用效率越高，公司在增加收入和节约资金等方面取得良好效果。</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总资产收益率（ROA）在给定的特定环境因素和公司采取的战略选择组合下，关注特定期间公司使用其资产创造盈利的成功程度，但却忽略了公司融资的方式和成本，即未考虑债务与权益融资的比例以及融资成本。</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 name="图片 9"/>
          <p:cNvPicPr>
            <a:picLocks noChangeAspect="1"/>
          </p:cNvPicPr>
          <p:nvPr>
            <p:custDataLst>
              <p:tags r:id="rId7"/>
            </p:custDataLst>
          </p:nvPr>
        </p:nvPicPr>
        <p:blipFill>
          <a:blip r:embed="rId8">
            <a:clrChange>
              <a:clrFrom>
                <a:srgbClr val="FFFFFF">
                  <a:alpha val="100000"/>
                </a:srgbClr>
              </a:clrFrom>
              <a:clrTo>
                <a:srgbClr val="FFFFFF">
                  <a:alpha val="100000"/>
                  <a:alpha val="0"/>
                </a:srgbClr>
              </a:clrTo>
            </a:clrChange>
          </a:blip>
          <a:stretch>
            <a:fillRect/>
          </a:stretch>
        </p:blipFill>
        <p:spPr>
          <a:xfrm>
            <a:off x="5929630" y="762000"/>
            <a:ext cx="6070600" cy="1595120"/>
          </a:xfrm>
          <a:prstGeom prst="rect">
            <a:avLst/>
          </a:prstGeom>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（二）以资产为基础的盈利能力指标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60464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2.净资产收益率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净资产收益率（ROE），是净利润与净资产的比值，等于公司税后利润除以净资产得到的百分比率。计算公式为：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95375" y="4840605"/>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净资产收益率（ROE）是从所有者权益视角审视公司的获利能力，反映公司为股东创造盈利的能力。该指标越高，说明投入公司的资本回报率水平越高，公司的获利能力越强，公司为所有者投资带来的收益越高。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442970" y="3429000"/>
            <a:ext cx="4784725" cy="1136015"/>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（二）以资产为基础的盈利能力指标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60464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2.净资产收益率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净资产收益率（ROE），是净利润与净资产的比值，等于公司税后利润除以净资产得到的百分比率。计算公式为：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95375" y="4688205"/>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净资产收益率（ROE）是一个既反映盈利能力又反映资本安全程度的综合指标。ROE的比较标准一般为10%。</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442970" y="3429000"/>
            <a:ext cx="4784725" cy="1136015"/>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1.每股收益</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每股收益（EPS），又称每股税后利润、每股盈利，是归属于普通股股东的净利润与发行在外普通股总数的比值。每股收益越大，说明公司盈利能力越强，股利分配来源越充足。每股收益（EPS）的计算公式为：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495173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每股收益是普通股股东每持有1股所能享有的公司净利润或需承担的净亏损，，剔除了不同上市公司间由于股本数量不同造成的差异，能够更准确地衡量上市公司之间地相对盈利能力。</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683510" y="3867150"/>
            <a:ext cx="6157595" cy="102870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1.每股收益</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3484245"/>
            <a:ext cx="10962640" cy="28422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需要注意如下问题：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（1）每股收益不反映股票所含有的风险；</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（2）每股收益多，分红不一定多，还要看公司的股利分配政策；</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（3）不同股票的每一股在经济上不等量，因为它们所含的净资产和市价不同，即换取每股收益的投入量不同；</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（4）如果存在稀释性潜在普通股（包括可转换公司债券、认股权证和股份期权等），应当计算稀释每股收益。</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808605" y="2179320"/>
            <a:ext cx="6157595" cy="1028700"/>
          </a:xfrm>
          <a:prstGeom prst="rect">
            <a:avLst/>
          </a:prstGeom>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2.每股净资产</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每股净资产，又称为每股账面价值或每股权益，是年末净资产（扣除优先股权益后的余额）与发行在外的年末普通股股数的比值。每股净资产的计算公式为：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95375" y="466598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每股净资产反映了发行在外的每股普通股所代表的净资产成本，在理论上提供了股票的最低价值。每股净资产越高，股东拥有的每股资产价值越多，公司发展能力越强；每股净资产越少，股东拥有的每股资产价值越少。</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687955" y="3613150"/>
            <a:ext cx="6395085" cy="105283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lvl="0" algn="l">
              <a:buClrTx/>
              <a:buSzTx/>
              <a:buFontTx/>
            </a:pPr>
            <a:r>
              <a:rPr sz="2400" dirty="0" err="1">
                <a:solidFill>
                  <a:schemeClr val="dk1"/>
                </a:solidFill>
                <a:sym typeface="微软雅黑" panose="020B0503020204020204" charset="-122"/>
              </a:rPr>
              <a:t>二、偿债能力分析的作用</a:t>
            </a:r>
            <a:endParaRPr sz="2400" dirty="0" err="1">
              <a:solidFill>
                <a:schemeClr val="dk1"/>
              </a:solidFill>
              <a:sym typeface="微软雅黑" panose="020B0503020204020204" charset="-122"/>
            </a:endParaRPr>
          </a:p>
        </p:txBody>
      </p:sp>
      <p:sp>
        <p:nvSpPr>
          <p:cNvPr id="5" name="Title 6"/>
          <p:cNvSpPr txBox="1"/>
          <p:nvPr>
            <p:custDataLst>
              <p:tags r:id="rId6"/>
            </p:custDataLst>
          </p:nvPr>
        </p:nvSpPr>
        <p:spPr>
          <a:xfrm>
            <a:off x="701040" y="1676400"/>
            <a:ext cx="10710545" cy="43021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上市公司的投资者、债权人、经营者和其他关联方等不同财务信息使用者站在不同角度，对偿付能力的分析目的也不尽相同。</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（三）公司经营者偿债能力分析的目的</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通过偿债能力分析，公司经营者能够了解公司的财务状况，优化资本结构，以降低资金成本，提高公司价值；了解公司融资方式和融资结构，揭示公司所承担的财务风险程度；依据公司偿债能力强弱，了解公司财务状况和筹资前景，为公司进行筹资、用资和资金分配等理财活动提供重要参考。</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2.每股净资产</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每股净资产，又称为每股账面价值或每股权益，是年末净资产（扣除优先股权益后的余额）与发行在外的年末普通股股数的比值。每股净资产的计算公式为：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95375" y="486410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分析每股净资产时，需要注意的是：（1）在投资分析时，只能有限地使用该指标，因为每股净资产是用历史成本计量的，既不反映净资产的变现价值，也不反应净资产的产出能力；（2）在市场投机气氛较浓的情况下，每股净资产指标往往不受重视，投资者特别是短期投资在更注重股票市价的变动。</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clrChange>
              <a:clrFrom>
                <a:srgbClr val="FFFFFF">
                  <a:alpha val="100000"/>
                </a:srgbClr>
              </a:clrFrom>
              <a:clrTo>
                <a:srgbClr val="FFFFFF">
                  <a:alpha val="100000"/>
                  <a:alpha val="0"/>
                </a:srgbClr>
              </a:clrTo>
            </a:clrChange>
          </a:blip>
          <a:stretch>
            <a:fillRect/>
          </a:stretch>
        </p:blipFill>
        <p:spPr>
          <a:xfrm>
            <a:off x="2687955" y="3536950"/>
            <a:ext cx="6395085" cy="105283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3.市盈率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市盈率又称本益比或价格盈余比率，是公司普通股每股市价与每股收益的比值。市盈率反映了投资者对每1元净利润所愿意支付的价格，可以用来估计公司股票的投资报酬和风险。市盈率计算公式为：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326130" y="3723640"/>
            <a:ext cx="4549775" cy="131572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3.市盈率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95375" y="3560445"/>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市盈率通过公司股票的市场行情，间接评价公司获利能力。通常认为正常的市盈率为5~20倍，但不同行业情况差异巨大，市盈率没有一个统一标准的理想取值。如全球成熟的资本市场中，股票市盈率一般为20倍，而发展中国家的市盈率普遍高于发达国家。</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326130" y="1558925"/>
            <a:ext cx="4549775" cy="1315720"/>
          </a:xfrm>
          <a:prstGeom prst="rect">
            <a:avLst/>
          </a:prstGeom>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3.市盈率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95375" y="3560445"/>
            <a:ext cx="10962640" cy="26079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一般来说，在市价确定的情况下，每股收益越高，市盈率越低，股票投资风险越小，越具有投资价值。另一种观点则认为，如果公司的股票连续维持较高的市盈率，或与其他上市公司相比市盈率较高，说明具有潜在的成长能力，或者有较高的声誉，市场对公司的未来越看好。如股票市场中成长性较好的高科技公司，其股票的市盈率通常高于一般公司。</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326130" y="1558925"/>
            <a:ext cx="4549775" cy="1315720"/>
          </a:xfrm>
          <a:prstGeom prst="rect">
            <a:avLst/>
          </a:prstGeom>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3.市盈率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860425" y="2232025"/>
            <a:ext cx="11197590" cy="39211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使用市盈率指标应注意如下问题：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（1）市盈率不适用于每股收益很小或亏损的公司。因为在这种情况下，公司市盈率非常高，并不能说明任何问题。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（2）市盈率不适用于不同行业公司的比较。新兴行业通常具有较好的发展前景和机会，投资者对其盈利能力提升具有良好预期，从而市盈率普遍较高；传统成熟行业的盈利水平提升潜力较小，市盈率普遍偏低。</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（3）市盈率的大小受公司会计制度和投机炒作等的影响。</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4.市净率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市净率，是将每股股价与每股净资产进行比较，表明股价以每股净资产的若干倍在流通转让，评价股价相对于每股净资产而言是否被高估。其计算公式为：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502793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市净率反映了市场对公司资产质量的评价，可用于投资分析。通常情况下，市净率越高，股票投资价值越低。</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867150" y="3613150"/>
            <a:ext cx="4224020" cy="959485"/>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4.市净率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市净率，是将每股股价与每股净资产进行比较，表明股价以每股净资产的若干倍在流通转让，评价股价相对于每股净资产而言是否被高估。其计算公式为：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495173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在上市公司投资价值分析中，市净率没有统一的标准取值，只有一些经验值。若公司市净率低于1，说明股价跌破净资产；若公司市净率超过2，则判断没有投资价值。不同行业的市净率差别较大。</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867150" y="3613150"/>
            <a:ext cx="4224020" cy="959485"/>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（三）市场价值相关的盈利能力指标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三、盈利能力分析指标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819275" y="1558925"/>
            <a:ext cx="2945130"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5.股利支付率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005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股利支付率，也称股息发放率，是普通股每股股利与每股收益的百分比，反映公司股利分配政策和支付股利的能力，即普通股股东从每股的全部盈利中分到的比例。其计算公式为：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nvSpPr>
        <p:spPr>
          <a:xfrm>
            <a:off x="1037590" y="5012690"/>
            <a:ext cx="10962640" cy="14357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普通股每股股利反映的是上市公司每一普通股获取股利的大小。股利支付率越大，说明公司当期股东能够分得的股利越多，股东能获得更多的实际收益。</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不同股东对股利支付率的要求也不一样，公司应结合自身经营和财务状况，确定适宜的股利支付率。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3584575" y="3764915"/>
            <a:ext cx="5020945" cy="82296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randombar(horizontal)">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pic>
        <p:nvPicPr>
          <p:cNvPr id="3" name="图片 2"/>
          <p:cNvPicPr>
            <a:picLocks noChangeAspect="1"/>
          </p:cNvPicPr>
          <p:nvPr>
            <p:custDataLst>
              <p:tags r:id="rId1"/>
            </p:custDataLst>
          </p:nvPr>
        </p:nvPicPr>
        <p:blipFill>
          <a:blip r:embed="rId2"/>
          <a:stretch>
            <a:fillRect/>
          </a:stretch>
        </p:blipFill>
        <p:spPr>
          <a:xfrm>
            <a:off x="1938655" y="971550"/>
            <a:ext cx="7814310" cy="5891530"/>
          </a:xfrm>
          <a:prstGeom prst="rect">
            <a:avLst/>
          </a:prstGeom>
        </p:spPr>
      </p:pic>
      <p:cxnSp>
        <p:nvCxnSpPr>
          <p:cNvPr id="5" name="直接连接符 4"/>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第三节 盈利能力分析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Tree>
    <p:custDataLst>
      <p:tags r:id="rId5"/>
    </p:custData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82295" y="1565275"/>
            <a:ext cx="10515600" cy="36207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（一）发展能力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公司发展能力，又称成长能力，是指公司在生存的基础上，对公司扩展经营潜力的分析，反映了公司实现盈利的持续程度以及价值增长的可能性｡</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发展能力就是公司使用内部积累和外部融入的资金不断投入生产经营活动而形成的一种能力。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公司发展能力是一个相对概念，通常使用相对指标反映公司发展能力。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一、发展能力分析相关概念</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6"/>
            </p:custDataLst>
          </p:nvPr>
        </p:nvSpPr>
        <p:spPr>
          <a:xfrm>
            <a:off x="701040" y="1536065"/>
            <a:ext cx="10710545" cy="43021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上市公司的投资者、债权人、经营者和其他关联方等不同财务信息使用者站在不同角度，对偿付能力的分析目的也不尽相同。</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（四）公司其他关联方偿债能力分析的目的</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通过公司偿债能力分析，政府及相关管理部门，可以了解公司经营的安全性，进而制定相应的管理和调控政策；业务关联企业，可以了解上市公司的是否具有支付能力，判断公司信用状况和经营管理能力，进而做出是否进行长期业务合作的相关决策。</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582295" y="1839595"/>
            <a:ext cx="10515600" cy="36207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（二）发展能力的分析角度</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公司发展能力主要体现在公司未来发展的趋势与速度，包括公司资产、利润和所有者权益等主要指标的增长趋势和速度。公司的发展能力，可以从两个基本角度展开分析：</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一是公司现有获利能力增长，即在现有生产经营条件下，通过挖掘内部潜力促使盈利增加和公司发展；</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二是公司生产规模的扩张，即通过扩大投资增加公司盈利，进而增强公司的发展能力。</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一、发展能力分析相关概念</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44780" y="1698625"/>
            <a:ext cx="11724640" cy="42818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通过对公司发展能力的分析，利益相关者可以把握公司的发展前景，进而作出合理的投资、信贷、供应和人力资本投资等方面的决策。具体来看，发展能力分析的价值主要体现在如下四个方面：</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（一）公司所有者发展能力分析的作用：公司所有者可以通过成长能力分析衡量公司为所有者创造价值的潜力，从而为采取下一步战略行动提供依据。</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（二）公司投资者发展能力分析的作用：投资者可以通过成长能力分析评价公司的成长性，从而选择合适的目标公司，做出正确的投资决策。</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2400" spc="100">
                <a:ln w="3175">
                  <a:noFill/>
                  <a:prstDash val="dash"/>
                </a:ln>
                <a:solidFill>
                  <a:schemeClr val="dk1">
                    <a:lumMod val="75000"/>
                    <a:lumOff val="25000"/>
                  </a:schemeClr>
                </a:solidFill>
                <a:uFillTx/>
                <a:sym typeface="+mn-ea"/>
              </a:rPr>
              <a:t>二、发展能力分析的作用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44780" y="1698625"/>
            <a:ext cx="11724640" cy="42818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通过对公司发展能力的分析，利益相关者可以把握公司的发展前景，进而作出合理的投资、信贷、供应和人力资本投资等方面的决策。具体来看，发展能力分析的价值主要体现在如下四个方面：</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者发展能力分析的作用：通过成长能力分析发现影响公司未来发展的关键因素，从而采取正确的经营策略和财务策略促进公司可持续发展；通过成长能力分析，还可以促使经营者克服短期行为，重视公司的资本积累和获利能力的持续增长，使公司能够得到长远发展。</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（四）公司债权人发展能力分析的作用：债权人通过成长能力分析判断公司未来获利能力，从而做出正确的信贷决策。</a:t>
            </a:r>
            <a:endParaRPr lang="zh-CN" altLang="en-US" sz="22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2400" spc="100">
                <a:ln w="3175">
                  <a:noFill/>
                  <a:prstDash val="dash"/>
                </a:ln>
                <a:solidFill>
                  <a:schemeClr val="dk1">
                    <a:lumMod val="75000"/>
                    <a:lumOff val="25000"/>
                  </a:schemeClr>
                </a:solidFill>
                <a:uFillTx/>
                <a:sym typeface="+mn-ea"/>
              </a:rPr>
              <a:t>二、发展能力分析的作用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1240790" y="1867535"/>
            <a:ext cx="9931400" cy="29654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分析过程中，经常会使用三年平均数，如三年平均主营业务收入增长率、三年平均总资产增长率等。</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相较与一年的增长率指标，三年平均增长率指标避免了短期波动对增长率指标产生的负面影响，更能反映公司未来的发展趋势。</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1.主营业务收入增长率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364740"/>
            <a:ext cx="11087735" cy="106489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主营业务收入增长率等于本年的主营业务收入与上年的主营业务收入之差再除以上年主营业务收入。其计算公式为：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 name="图片 9"/>
          <p:cNvPicPr>
            <a:picLocks noChangeAspect="1"/>
          </p:cNvPicPr>
          <p:nvPr>
            <p:custDataLst>
              <p:tags r:id="rId7"/>
            </p:custDataLst>
          </p:nvPr>
        </p:nvPicPr>
        <p:blipFill>
          <a:blip r:embed="rId8"/>
          <a:stretch>
            <a:fillRect/>
          </a:stretch>
        </p:blipFill>
        <p:spPr>
          <a:xfrm>
            <a:off x="2578735" y="3855720"/>
            <a:ext cx="7568565" cy="182753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1.主营业务收入增长率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97100"/>
            <a:ext cx="11087735" cy="17989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主营业务收入增长率等于本年的主营业务收入与上年的主营业务收入之差再除以上年主营业务收入。其计算公式为：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主营业务收入三年平均增长率计算公式为：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010410" y="4272915"/>
            <a:ext cx="9172575" cy="1363345"/>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1.主营业务收入增长率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334260"/>
            <a:ext cx="11087735" cy="38779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主营业务收入增长率指标可以较好地考察公司的成长性。使用该指标进行公司发展能力分析，需要注意以下几点：</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主营业务收入增长率高，表明公司核心产品的市场需求大，业务扩张能力强。该指标大于0时，表示公司本年的主营业务收入有所增长；该指标小于0，表明公司本年的主营业务收入下降，必须进一步分析其下降原因。</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（2）主营业务收入增长率是一种相对评价指标。相对评价指标有利于不同生产经营规模公司之间进行比较，但需要注意上年主营业务收入的特殊变化可能会造成营业收入过高或过低。</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（3）相同的主营业务收入增长率对处于不同生命周期的公司有着不同意义。在使用该指标时，应结合行业特点使用主营收入增长额和三年平均增长率等指标辅助分析。</a:t>
            </a:r>
            <a:endParaRPr altLang="zh-CN"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2.主营业务利润增长率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364740"/>
            <a:ext cx="11087735" cy="7200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主营业务利润等于主营业务收入减去主营业务成本和主营业务税金及附加费用后的利润。主营业务利润增长率的计算公式为：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316480" y="3928110"/>
            <a:ext cx="8279130" cy="1899285"/>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2.主营业务利润增长率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364740"/>
            <a:ext cx="11087735" cy="18808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主营业务利润增长率反映公司的主营业务获利水平，公司主营业务突出，即主营业务利润率较高的情况下，才能在竞争中占据优势地位。</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一般来说，主营业务利润稳定增长且占利润总额的比例呈增长趋势的公司正处在成长期，公司在竞争中占据优势地位，具有较大的投资价值。</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主营业务利润三年平均增长率的计算公式为：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 name="图片 9"/>
          <p:cNvPicPr>
            <a:picLocks noChangeAspect="1"/>
          </p:cNvPicPr>
          <p:nvPr>
            <p:custDataLst>
              <p:tags r:id="rId7"/>
            </p:custDataLst>
          </p:nvPr>
        </p:nvPicPr>
        <p:blipFill>
          <a:blip r:embed="rId8"/>
          <a:stretch>
            <a:fillRect/>
          </a:stretch>
        </p:blipFill>
        <p:spPr>
          <a:xfrm>
            <a:off x="2580640" y="5157470"/>
            <a:ext cx="7750810" cy="996950"/>
          </a:xfrm>
          <a:prstGeom prst="rect">
            <a:avLst/>
          </a:prstGeom>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3.总资产增长率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217420"/>
            <a:ext cx="11087735" cy="121221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产规模的扩大往往表明公司兴旺发达。总资产增长率是指公司本年总资产增长额同年初（即上年年末）资产总额的比率。该指标可以衡量公司本期资产规模的增长情况，从资产总量变化方面衡量公司的发展能力。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586990" y="3969385"/>
            <a:ext cx="6235065" cy="282194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sz="3200" dirty="0" err="1">
                <a:solidFill>
                  <a:schemeClr val="dk1"/>
                </a:solidFill>
                <a:latin typeface="微软雅黑" panose="020B0503020204020204" charset="-122"/>
                <a:ea typeface="微软雅黑" panose="020B0503020204020204" charset="-122"/>
                <a:sym typeface="微软雅黑" panose="020B0503020204020204" charset="-122"/>
              </a:rPr>
              <a:t>第一节</a:t>
            </a:r>
            <a:r>
              <a:rPr lang="en-US" altLang="zh-CN" sz="3200" dirty="0" err="1">
                <a:solidFill>
                  <a:schemeClr val="dk1"/>
                </a:solidFill>
                <a:latin typeface="微软雅黑" panose="020B0503020204020204" charset="-122"/>
                <a:ea typeface="微软雅黑" panose="020B0503020204020204" charset="-122"/>
                <a:sym typeface="微软雅黑" panose="020B0503020204020204" charset="-122"/>
              </a:rPr>
              <a:t> </a:t>
            </a:r>
            <a:r>
              <a:rPr lang="zh-CN" sz="3200" dirty="0" err="1">
                <a:solidFill>
                  <a:schemeClr val="dk1"/>
                </a:solidFill>
                <a:latin typeface="微软雅黑" panose="020B0503020204020204" charset="-122"/>
                <a:ea typeface="微软雅黑" panose="020B0503020204020204" charset="-122"/>
                <a:sym typeface="微软雅黑" panose="020B0503020204020204" charset="-122"/>
              </a:rPr>
              <a:t>偿债能力分析</a:t>
            </a:r>
            <a:endParaRPr lang="zh-CN"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9906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400" dirty="0" err="1">
                <a:solidFill>
                  <a:schemeClr val="dk1"/>
                </a:solidFill>
                <a:latin typeface="微软雅黑" panose="020B0503020204020204" charset="-122"/>
                <a:ea typeface="微软雅黑" panose="020B0503020204020204" charset="-122"/>
                <a:sym typeface="微软雅黑" panose="020B0503020204020204" charset="-122"/>
              </a:rPr>
              <a:t>二、偿债能力分析的作用</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582930" y="1989455"/>
            <a:ext cx="5609590" cy="4166235"/>
          </a:xfrm>
          <a:prstGeom prst="rect">
            <a:avLst/>
          </a:prstGeom>
          <a:noFill/>
          <a:ln w="9525">
            <a:noFill/>
          </a:ln>
        </p:spPr>
        <p:txBody>
          <a:bodyPr wrap="square">
            <a:noAutofit/>
          </a:bodyPr>
          <a:p>
            <a:pPr marL="342900" indent="-342900" fontAlgn="auto">
              <a:lnSpc>
                <a:spcPct val="150000"/>
              </a:lnSpc>
              <a:buFont typeface="Wingdings" panose="05000000000000000000" charset="0"/>
              <a:buChar char="p"/>
            </a:pPr>
            <a:r>
              <a:rPr lang="zh-CN" sz="2400" b="0">
                <a:solidFill>
                  <a:srgbClr val="333333"/>
                </a:solidFill>
                <a:latin typeface="微软雅黑" panose="020B0503020204020204" charset="-122"/>
                <a:ea typeface="微软雅黑" panose="020B0503020204020204" charset="-122"/>
              </a:rPr>
              <a:t>短期偿债能力主要是指公司使用流动资产偿还流动负债的现金保障能力。</a:t>
            </a:r>
            <a:endParaRPr 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短期偿债能力的评价指标主要反映偿还短期负债的资产保障程度，包括流动比率、速动</a:t>
            </a:r>
            <a:r>
              <a:rPr lang="zh-CN" sz="2400" b="0">
                <a:solidFill>
                  <a:srgbClr val="333333"/>
                </a:solidFill>
                <a:latin typeface="微软雅黑" panose="020B0503020204020204" charset="-122"/>
                <a:ea typeface="微软雅黑" panose="020B0503020204020204" charset="-122"/>
              </a:rPr>
              <a:t>比率、现金比率和营运资本等。</a:t>
            </a:r>
            <a:endParaRPr lang="zh-CN" altLang="en-US" sz="2400" b="0">
              <a:solidFill>
                <a:srgbClr val="333333"/>
              </a:solidFill>
              <a:latin typeface="微软雅黑" panose="020B0503020204020204" charset="-122"/>
              <a:ea typeface="微软雅黑" panose="020B0503020204020204" charset="-122"/>
            </a:endParaRPr>
          </a:p>
        </p:txBody>
      </p:sp>
      <p:pic>
        <p:nvPicPr>
          <p:cNvPr id="4" name="图片 3"/>
          <p:cNvPicPr>
            <a:picLocks noChangeAspect="1"/>
          </p:cNvPicPr>
          <p:nvPr>
            <p:custDataLst>
              <p:tags r:id="rId6"/>
            </p:custDataLst>
          </p:nvPr>
        </p:nvPicPr>
        <p:blipFill>
          <a:blip r:embed="rId7">
            <a:clrChange>
              <a:clrFrom>
                <a:srgbClr val="FFFFFF">
                  <a:alpha val="100000"/>
                </a:srgbClr>
              </a:clrFrom>
              <a:clrTo>
                <a:srgbClr val="FFFFFF">
                  <a:alpha val="100000"/>
                  <a:alpha val="0"/>
                </a:srgbClr>
              </a:clrTo>
            </a:clrChange>
          </a:blip>
          <a:stretch>
            <a:fillRect/>
          </a:stretch>
        </p:blipFill>
        <p:spPr>
          <a:xfrm>
            <a:off x="6062345" y="1675765"/>
            <a:ext cx="6129655" cy="5182235"/>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3.总资产增长率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217420"/>
            <a:ext cx="11087735" cy="28365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通常情况下，发展能力强的公司都能保证资产的稳定增长，因此，资产的增长可以表明公司的发展状况和发展能力，也是实现公司价值的重要手段。</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公司总资产增长率若大于0，表示公司本年总资产有所增长，指标值越高，表明增长速度越快，公司越有发展潜力；若指标小于0，则表示公司发展速度下降，发展能力减弱。</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3.总资产增长率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080260"/>
            <a:ext cx="11087735" cy="40398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在使用总资产增长率分析公司发展能力时，需要注意：</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（1）注意资产规模扩张中质与量的关系，不能片面追求资产规模扩张而忽视了资产利用效率的提升，造成资产的盲目扩张；</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（2）总资产增长率指标无法反映公司所有资产的真实情况，如公司人力资源、自创商誉等资产难以在资产负债表中得以体现，在对知识经济环境下的人力资产占总资产比重较大的公司进行分析时，需特别注意；</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（3）总资产增长率指标使用数据来源于资产负债表的账面价值，受到会计处理方法中历史成本原则的影响，不能反映该公司总资产的公允价值和成长情况。</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4.净利润增长率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36140"/>
            <a:ext cx="11087735" cy="12471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净利润是在利润总额中缴纳了所得税后的公司利润留成，是公司经营业绩的最终结果。净利润的增长是公司成长性的基本特征，净利润增长率等于公司本年净利润与上年净利润之差除以上期净利润，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822575" y="3841750"/>
            <a:ext cx="6276340" cy="2851150"/>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（一）增长率指标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4.净利润增长率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20900"/>
            <a:ext cx="11087735" cy="31540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净利润增长率指标综合反映了公司的资产营运与管理业绩、成长状况和发展能力。</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一般来说，净利润增长率较大，表明公司总体经营业绩突出，市场竞争能力强，具有较强成长性；净利润增长率小甚至为负，表明公司总体经营可能出现较大问题，也就谈不上具有成长性。</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（二）资本扩张指标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1.资本保值增值率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075180"/>
            <a:ext cx="11087735" cy="1512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资本保值增值率是指扣除了客观因素影响后的本年年末股东权益总额与年初股东权益总额的比例关系。资本保值增值率体现了公司财务目标的要求，是评价公司发展能力的重要指标，其计算公式为：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139950" y="4384675"/>
            <a:ext cx="8445500" cy="1095375"/>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（二）资本扩张指标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1.资本保值增值率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36140"/>
            <a:ext cx="11087735" cy="35128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资本保值增值率体现了公司财务目标要求，是评价公司成长能力的重要指标。一般认为</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资本保值增值率应当大于100%。当公司资本保值增值率为100%时，说明公司不盈不亏，保本经营，资本保值；</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若大于100%，说明公司有经济效益，资本在原有基础上实现了增值。资本保值增值率越高，表明公司资本的保值增值效果越好，所有者权益增长越快，债权人的债务越有保障，公司发展后劲越足。</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（二）资本扩张指标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2.资本积累率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36140"/>
            <a:ext cx="11087735" cy="140271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成长是公司不断积累和扩大再生产的动态过程。资本积累率就是指公司本年所有者权益增长额与年初所有者权益之间的比例关系。资本积累率衡量了公司所有者权益在当年的变动和公司当期资本的积累能力，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814955" y="4245610"/>
            <a:ext cx="6855460" cy="1696085"/>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（二）资本扩张指标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2" name="文本框 111"/>
          <p:cNvSpPr txBox="1"/>
          <p:nvPr/>
        </p:nvSpPr>
        <p:spPr>
          <a:xfrm>
            <a:off x="1514475" y="1696085"/>
            <a:ext cx="3617595" cy="502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2.资本积累率</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912495" y="2136140"/>
            <a:ext cx="11087735" cy="33439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公司资本积累率是公司发展强盛与否的标志，也反映了投资者投入资金的保全性和增长性。一般来说</a:t>
            </a:r>
            <a:r>
              <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endParaRPr lang="zh-CN" altLang="en-US"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资本积累率越高，表明公司的资本积累越多，能有更多的权益资本用于扩大生产、应对风险和保障可持续发展，公司的发展后劲越足。</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当公司资本积累率小于0时，公司所有者权益受到损害，公司经营可能出现较大问题。</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（三）发展潜力指标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912495" y="2136140"/>
            <a:ext cx="6258560" cy="35128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科学技术是社会生产力的重要组成部分，现代公司的发展与技术进步密不可分，公司必须占领相关领域的制高点，才能在竞争中脱颖而出。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要提升公司的技术含量，就必须加大技术研发投入，包括直接进行研究开发和接受技术转让。</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0" name="图片 99"/>
          <p:cNvPicPr/>
          <p:nvPr>
            <p:custDataLst>
              <p:tags r:id="rId7"/>
            </p:custDataLst>
          </p:nvPr>
        </p:nvPicPr>
        <p:blipFill>
          <a:blip r:embed="rId8"/>
          <a:stretch>
            <a:fillRect/>
          </a:stretch>
        </p:blipFill>
        <p:spPr>
          <a:xfrm>
            <a:off x="7455218" y="2181860"/>
            <a:ext cx="4733925" cy="4572000"/>
          </a:xfrm>
          <a:prstGeom prst="rect">
            <a:avLst/>
          </a:prstGeom>
          <a:noFill/>
          <a:ln w="9525">
            <a:noFill/>
          </a:ln>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095375" y="1002030"/>
            <a:ext cx="6780530" cy="675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（三）发展潜力指标</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860436"/>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z="3200" dirty="0" err="1">
                <a:solidFill>
                  <a:schemeClr val="dk1"/>
                </a:solidFill>
                <a:sym typeface="微软雅黑" panose="020B0503020204020204" charset="-122"/>
              </a:rPr>
              <a:t>第四节 发展能力分析</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副标题"/>
          <p:cNvSpPr txBox="1"/>
          <p:nvPr>
            <p:custDataLst>
              <p:tags r:id="rId6"/>
            </p:custDataLst>
          </p:nvPr>
        </p:nvSpPr>
        <p:spPr>
          <a:xfrm>
            <a:off x="203200" y="1494155"/>
            <a:ext cx="516255" cy="536384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00000"/>
              </a:lnSpc>
            </a:pPr>
            <a:r>
              <a:rPr sz="3200" dirty="0" err="1">
                <a:solidFill>
                  <a:schemeClr val="dk1"/>
                </a:solidFill>
                <a:sym typeface="微软雅黑" panose="020B0503020204020204" charset="-122"/>
              </a:rPr>
              <a:t>三、</a:t>
            </a:r>
            <a:r>
              <a:rPr lang="zh-CN" sz="3200" dirty="0" err="1">
                <a:solidFill>
                  <a:schemeClr val="dk1"/>
                </a:solidFill>
                <a:sym typeface="微软雅黑" panose="020B0503020204020204" charset="-122"/>
              </a:rPr>
              <a:t>发展</a:t>
            </a:r>
            <a:r>
              <a:rPr sz="3200" dirty="0" err="1">
                <a:solidFill>
                  <a:schemeClr val="dk1"/>
                </a:solidFill>
                <a:sym typeface="微软雅黑" panose="020B0503020204020204" charset="-122"/>
              </a:rPr>
              <a:t>能力分析指标</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文本框 2"/>
          <p:cNvSpPr txBox="1"/>
          <p:nvPr/>
        </p:nvSpPr>
        <p:spPr>
          <a:xfrm>
            <a:off x="912495" y="2136140"/>
            <a:ext cx="10306050" cy="166878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 typeface="Wingdings" panose="05000000000000000000" charset="0"/>
            </a:pPr>
            <a:r>
              <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技术投入比率就是公司的科技支出占当年主营业务收入净额的比率，反映了公司对新技术的研发重视程度和在科技进步方面的投入力度，在一定程度上可以体现公司的发展潜力。其计算公式为：</a:t>
            </a:r>
            <a:endParaRPr altLang="zh-CN" sz="23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custDataLst>
              <p:tags r:id="rId7"/>
            </p:custDataLst>
          </p:nvPr>
        </p:nvPicPr>
        <p:blipFill>
          <a:blip r:embed="rId8"/>
          <a:stretch>
            <a:fillRect/>
          </a:stretch>
        </p:blipFill>
        <p:spPr>
          <a:xfrm>
            <a:off x="2844800" y="4365625"/>
            <a:ext cx="6502400" cy="1377315"/>
          </a:xfrm>
          <a:prstGeom prst="rect">
            <a:avLst/>
          </a:prstGeom>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01.xml><?xml version="1.0" encoding="utf-8"?>
<p:tagLst xmlns:p="http://schemas.openxmlformats.org/presentationml/2006/main">
  <p:tag name="KSO_WM_BEAUTIFY_FLAG" val=""/>
</p:tagLst>
</file>

<file path=ppt/tags/tag10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10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08.xml><?xml version="1.0" encoding="utf-8"?>
<p:tagLst xmlns:p="http://schemas.openxmlformats.org/presentationml/2006/main">
  <p:tag name="KSO_WM_BEAUTIFY_FLAG" val=""/>
</p:tagLst>
</file>

<file path=ppt/tags/tag100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15.xml><?xml version="1.0" encoding="utf-8"?>
<p:tagLst xmlns:p="http://schemas.openxmlformats.org/presentationml/2006/main">
  <p:tag name="KSO_WM_BEAUTIFY_FLAG" val=""/>
</p:tagLst>
</file>

<file path=ppt/tags/tag10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10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22.xml><?xml version="1.0" encoding="utf-8"?>
<p:tagLst xmlns:p="http://schemas.openxmlformats.org/presentationml/2006/main">
  <p:tag name="KSO_WM_BEAUTIFY_FLAG" val=""/>
</p:tagLst>
</file>

<file path=ppt/tags/tag10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10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10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10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4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4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04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1T22:47:53&quot;,&quot;maxSize&quot;:{&quot;size1&quot;:20},&quot;minSize&quot;:{&quot;size1&quot;:11.2},&quot;normalSize&quot;:{&quot;size1&quot;:11.2},&quot;subLayout&quot;:[{&quot;id&quot;:&quot;2023-03-21T22:47:53&quot;,&quot;margin&quot;:{&quot;bottom&quot;:0.025999998673796654,&quot;left&quot;:1.2699999809265137,&quot;right&quot;:1.2699999809265137,&quot;top&quot;:0.4230000376701355},&quot;type&quot;:0},{&quot;id&quot;:&quot;2023-03-21T22:47:5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0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1049.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0.xml><?xml version="1.0" encoding="utf-8"?>
<p:tagLst xmlns:p="http://schemas.openxmlformats.org/presentationml/2006/main">
  <p:tag name="KSO_WPP_MARK_KEY" val="4593c3bd-a5c9-4978-afde-b7edc3cfbf0e"/>
  <p:tag name="COMMONDATA" val="eyJoZGlkIjoiYmUxN2FkNWYwYTQ5MzA1MWViMTE0OWIwY2RkM2U0YzMifQ=="/>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3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21T22:47:49&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7"/>
</p:tagLst>
</file>

<file path=ppt/tags/tag14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4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21T22:47:49&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4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5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5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5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1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6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6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6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6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1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UNIT_TABLE_BEAUTIFY" val="smartTable{b039cb68-4d45-40c3-b5ab-b172e64ed5cc}"/>
  <p:tag name="TABLE_ENDDRAG_ORIGIN_RECT" val="825*246"/>
  <p:tag name="TABLE_ENDDRAG_RECT" val="98*234*825*246"/>
</p:tagLst>
</file>

<file path=ppt/tags/tag2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8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8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9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49&quot;,&quot;maxSize&quot;:{&quot;size1&quot;:31.1},&quot;minSize&quot;:{&quot;size1&quot;:17.8},&quot;normalSize&quot;:{&quot;size1&quot;:17.8},&quot;subLayout&quot;:[{&quot;id&quot;:&quot;2023-03-21T22:47:49&quot;,&quot;maxSize&quot;:{&quot;size1&quot;:100},&quot;minSize&quot;:{&quot;size1&quot;:61.7},&quot;normalSize&quot;:{&quot;size1&quot;:61.7},&quot;subLayout&quot;:[{&quot;id&quot;:&quot;2023-03-21T22:47:49&quot;,&quot;margin&quot;:{&quot;bottom&quot;:0,&quot;left&quot;:1.2699999809265137,&quot;right&quot;:1.2699999809265137,&quot;top&quot;:0.4230000376701355},&quot;type&quot;:0},{&quot;id&quot;:&quot;2023-03-21T22:47:49&quot;,&quot;margin&quot;:{&quot;bottom&quot;:0.025999998673796654,&quot;left&quot;:1.2699999809265137,&quot;right&quot;:1.2699999809265137,&quot;top&quot;:0.025999998673796654},&quot;type&quot;:0}],&quot;type&quot;:0},{&quot;id&quot;:&quot;2023-03-21T22:47:49&quot;,&quot;margin&quot;:{&quot;bottom&quot;:0.847000002861023,&quot;left&quot;:1.2699999809265137,&quot;right&quot;:1.2699999809265137,&quot;top&quot;:1.2699999809265137},&quot;type&quot;:0}],&quot;type&quot;:0}"/>
  <p:tag name="KSO_WM_SLIDE_BACKGROUND_TYPE" val="general"/>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74.xml><?xml version="1.0" encoding="utf-8"?>
<p:tagLst xmlns:p="http://schemas.openxmlformats.org/presentationml/2006/main">
  <p:tag name="KSO_WM_BEAUTIFY_FLAG" val=""/>
</p:tagLst>
</file>

<file path=ppt/tags/tag3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BEAUTIFY_FLAG" val=""/>
</p:tagLst>
</file>

<file path=ppt/tags/tag4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9.xml><?xml version="1.0" encoding="utf-8"?>
<p:tagLst xmlns:p="http://schemas.openxmlformats.org/presentationml/2006/main">
  <p:tag name="KSO_WM_BEAUTIFY_FLAG" va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BEAUTIFY_FLAG" val=""/>
</p:tagLst>
</file>

<file path=ppt/tags/tag4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9.xml><?xml version="1.0" encoding="utf-8"?>
<p:tagLst xmlns:p="http://schemas.openxmlformats.org/presentationml/2006/main">
  <p:tag name="KSO_WM_BEAUTIFY_FLAG" val=""/>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BEAUTIFY_FLAG" val=""/>
</p:tagLst>
</file>

<file path=ppt/tags/tag4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8.xml><?xml version="1.0" encoding="utf-8"?>
<p:tagLst xmlns:p="http://schemas.openxmlformats.org/presentationml/2006/main">
  <p:tag name="KSO_WM_BEAUTIFY_FLAG" val=""/>
</p:tagLst>
</file>

<file path=ppt/tags/tag4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BEAUTIFY_FLAG" val=""/>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3.xml><?xml version="1.0" encoding="utf-8"?>
<p:tagLst xmlns:p="http://schemas.openxmlformats.org/presentationml/2006/main">
  <p:tag name="KSO_WM_BEAUTIFY_FLAG" val="#wm#"/>
  <p:tag name="KSO_WM_TEMPLATE_CATEGORY" val="diagram"/>
  <p:tag name="KSO_WM_TEMPLATE_INDEX" val="20220058"/>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7.xml><?xml version="1.0" encoding="utf-8"?>
<p:tagLst xmlns:p="http://schemas.openxmlformats.org/presentationml/2006/main">
  <p:tag name="KSO_WM_BEAUTIFY_FLAG" val=""/>
</p:tagLst>
</file>

<file path=ppt/tags/tag4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76.xml><?xml version="1.0" encoding="utf-8"?>
<p:tagLst xmlns:p="http://schemas.openxmlformats.org/presentationml/2006/main">
  <p:tag name="KSO_WM_BEAUTIFY_FLAG" val=""/>
</p:tagLst>
</file>

<file path=ppt/tags/tag4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4.xml><?xml version="1.0" encoding="utf-8"?>
<p:tagLst xmlns:p="http://schemas.openxmlformats.org/presentationml/2006/main">
  <p:tag name="KSO_WM_BEAUTIFY_FLAG" val=""/>
</p:tagLst>
</file>

<file path=ppt/tags/tag48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2.xml><?xml version="1.0" encoding="utf-8"?>
<p:tagLst xmlns:p="http://schemas.openxmlformats.org/presentationml/2006/main">
  <p:tag name="KSO_WM_BEAUTIFY_FLAG" val=""/>
</p:tagLst>
</file>

<file path=ppt/tags/tag4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BEAUTIFY_FLAG" val=""/>
</p:tagLst>
</file>

<file path=ppt/tags/tag5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8.xml><?xml version="1.0" encoding="utf-8"?>
<p:tagLst xmlns:p="http://schemas.openxmlformats.org/presentationml/2006/main">
  <p:tag name="KSO_WM_BEAUTIFY_FLAG" val=""/>
</p:tagLst>
</file>

<file path=ppt/tags/tag50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6.xml><?xml version="1.0" encoding="utf-8"?>
<p:tagLst xmlns:p="http://schemas.openxmlformats.org/presentationml/2006/main">
  <p:tag name="KSO_WM_BEAUTIFY_FLAG" val=""/>
</p:tagLst>
</file>

<file path=ppt/tags/tag5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4.xml><?xml version="1.0" encoding="utf-8"?>
<p:tagLst xmlns:p="http://schemas.openxmlformats.org/presentationml/2006/main">
  <p:tag name="KSO_WM_BEAUTIFY_FLAG" val=""/>
</p:tagLst>
</file>

<file path=ppt/tags/tag52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2.xml><?xml version="1.0" encoding="utf-8"?>
<p:tagLst xmlns:p="http://schemas.openxmlformats.org/presentationml/2006/main">
  <p:tag name="KSO_WM_BEAUTIFY_FLAG" val=""/>
</p:tagLst>
</file>

<file path=ppt/tags/tag5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BEAUTIFY_FLAG" val=""/>
</p:tagLst>
</file>

<file path=ppt/tags/tag54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3.xml><?xml version="1.0" encoding="utf-8"?>
<p:tagLst xmlns:p="http://schemas.openxmlformats.org/presentationml/2006/main">
  <p:tag name="KSO_WM_BEAUTIFY_FLAG" val=""/>
</p:tagLst>
</file>

<file path=ppt/tags/tag5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8.xml><?xml version="1.0" encoding="utf-8"?>
<p:tagLst xmlns:p="http://schemas.openxmlformats.org/presentationml/2006/main">
  <p:tag name="KSO_WM_BEAUTIFY_FLAG" val=""/>
</p:tagLst>
</file>

<file path=ppt/tags/tag5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6.xml><?xml version="1.0" encoding="utf-8"?>
<p:tagLst xmlns:p="http://schemas.openxmlformats.org/presentationml/2006/main">
  <p:tag name="KSO_WM_BEAUTIFY_FLAG" val=""/>
</p:tagLst>
</file>

<file path=ppt/tags/tag5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0.xml><?xml version="1.0" encoding="utf-8"?>
<p:tagLst xmlns:p="http://schemas.openxmlformats.org/presentationml/2006/main">
  <p:tag name="KSO_WM_BEAUTIFY_FLAG" val=""/>
</p:tagLst>
</file>

<file path=ppt/tags/tag5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5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8.xml><?xml version="1.0" encoding="utf-8"?>
<p:tagLst xmlns:p="http://schemas.openxmlformats.org/presentationml/2006/main">
  <p:tag name="KSO_WM_BEAUTIFY_FLAG" val=""/>
</p:tagLst>
</file>

<file path=ppt/tags/tag5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6.xml><?xml version="1.0" encoding="utf-8"?>
<p:tagLst xmlns:p="http://schemas.openxmlformats.org/presentationml/2006/main">
  <p:tag name="KSO_WM_BEAUTIFY_FLAG" val=""/>
</p:tagLst>
</file>

<file path=ppt/tags/tag6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4.xml><?xml version="1.0" encoding="utf-8"?>
<p:tagLst xmlns:p="http://schemas.openxmlformats.org/presentationml/2006/main">
  <p:tag name="KSO_WM_BEAUTIFY_FLAG" val=""/>
</p:tagLst>
</file>

<file path=ppt/tags/tag6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2.xml><?xml version="1.0" encoding="utf-8"?>
<p:tagLst xmlns:p="http://schemas.openxmlformats.org/presentationml/2006/main">
  <p:tag name="KSO_WM_BEAUTIFY_FLAG" val=""/>
</p:tagLst>
</file>

<file path=ppt/tags/tag6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BEAUTIFY_FLAG" val=""/>
</p:tagLst>
</file>

<file path=ppt/tags/tag63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8.xml><?xml version="1.0" encoding="utf-8"?>
<p:tagLst xmlns:p="http://schemas.openxmlformats.org/presentationml/2006/main">
  <p:tag name="KSO_WM_BEAUTIFY_FLAG" val=""/>
</p:tagLst>
</file>

<file path=ppt/tags/tag6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6.xml><?xml version="1.0" encoding="utf-8"?>
<p:tagLst xmlns:p="http://schemas.openxmlformats.org/presentationml/2006/main">
  <p:tag name="KSO_WM_BEAUTIFY_FLAG" val=""/>
</p:tagLst>
</file>

<file path=ppt/tags/tag6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54.xml><?xml version="1.0" encoding="utf-8"?>
<p:tagLst xmlns:p="http://schemas.openxmlformats.org/presentationml/2006/main">
  <p:tag name="KSO_WM_BEAUTIFY_FLAG" val=""/>
</p:tagLst>
</file>

<file path=ppt/tags/tag6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62.xml><?xml version="1.0" encoding="utf-8"?>
<p:tagLst xmlns:p="http://schemas.openxmlformats.org/presentationml/2006/main">
  <p:tag name="KSO_WM_BEAUTIFY_FLAG" val=""/>
</p:tagLst>
</file>

<file path=ppt/tags/tag6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0.xml><?xml version="1.0" encoding="utf-8"?>
<p:tagLst xmlns:p="http://schemas.openxmlformats.org/presentationml/2006/main">
  <p:tag name="KSO_WM_BEAUTIFY_FLAG" val=""/>
</p:tagLst>
</file>

<file path=ppt/tags/tag67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8.xml><?xml version="1.0" encoding="utf-8"?>
<p:tagLst xmlns:p="http://schemas.openxmlformats.org/presentationml/2006/main">
  <p:tag name="KSO_WM_BEAUTIFY_FLAG" val=""/>
</p:tagLst>
</file>

<file path=ppt/tags/tag67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6.xml><?xml version="1.0" encoding="utf-8"?>
<p:tagLst xmlns:p="http://schemas.openxmlformats.org/presentationml/2006/main">
  <p:tag name="KSO_WM_BEAUTIFY_FLAG" val=""/>
</p:tagLst>
</file>

<file path=ppt/tags/tag6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6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94.xml><?xml version="1.0" encoding="utf-8"?>
<p:tagLst xmlns:p="http://schemas.openxmlformats.org/presentationml/2006/main">
  <p:tag name="KSO_WM_BEAUTIFY_FLAG" val=""/>
</p:tagLst>
</file>

<file path=ppt/tags/tag6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6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02.xml><?xml version="1.0" encoding="utf-8"?>
<p:tagLst xmlns:p="http://schemas.openxmlformats.org/presentationml/2006/main">
  <p:tag name="KSO_WM_BEAUTIFY_FLAG" val=""/>
</p:tagLst>
</file>

<file path=ppt/tags/tag7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0.xml><?xml version="1.0" encoding="utf-8"?>
<p:tagLst xmlns:p="http://schemas.openxmlformats.org/presentationml/2006/main">
  <p:tag name="KSO_WM_BEAUTIFY_FLAG" val=""/>
</p:tagLst>
</file>

<file path=ppt/tags/tag71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25.xml><?xml version="1.0" encoding="utf-8"?>
<p:tagLst xmlns:p="http://schemas.openxmlformats.org/presentationml/2006/main">
  <p:tag name="KSO_WM_BEAUTIFY_FLAG" val=""/>
</p:tagLst>
</file>

<file path=ppt/tags/tag7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33.xml><?xml version="1.0" encoding="utf-8"?>
<p:tagLst xmlns:p="http://schemas.openxmlformats.org/presentationml/2006/main">
  <p:tag name="KSO_WM_BEAUTIFY_FLAG" val=""/>
</p:tagLst>
</file>

<file path=ppt/tags/tag7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41.xml><?xml version="1.0" encoding="utf-8"?>
<p:tagLst xmlns:p="http://schemas.openxmlformats.org/presentationml/2006/main">
  <p:tag name="KSO_WM_BEAUTIFY_FLAG" val=""/>
</p:tagLst>
</file>

<file path=ppt/tags/tag7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43.xml><?xml version="1.0" encoding="utf-8"?>
<p:tagLst xmlns:p="http://schemas.openxmlformats.org/presentationml/2006/main">
  <p:tag name="KSO_WM_BEAUTIFY_FLAG" val=""/>
</p:tagLst>
</file>

<file path=ppt/tags/tag7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6.xml><?xml version="1.0" encoding="utf-8"?>
<p:tagLst xmlns:p="http://schemas.openxmlformats.org/presentationml/2006/main">
  <p:tag name="KSO_WM_BEAUTIFY_FLAG" val="#wm#"/>
  <p:tag name="KSO_WM_TEMPLATE_CATEGORY" val="diagram"/>
  <p:tag name="KSO_WM_TEMPLATE_INDEX" val="20220058"/>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88.xml><?xml version="1.0" encoding="utf-8"?>
<p:tagLst xmlns:p="http://schemas.openxmlformats.org/presentationml/2006/main">
  <p:tag name="KSO_WM_BEAUTIFY_FLAG" val=""/>
</p:tagLst>
</file>

<file path=ppt/tags/tag7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7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96.xml><?xml version="1.0" encoding="utf-8"?>
<p:tagLst xmlns:p="http://schemas.openxmlformats.org/presentationml/2006/main">
  <p:tag name="KSO_WM_BEAUTIFY_FLAG" val=""/>
</p:tagLst>
</file>

<file path=ppt/tags/tag7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7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11.xml><?xml version="1.0" encoding="utf-8"?>
<p:tagLst xmlns:p="http://schemas.openxmlformats.org/presentationml/2006/main">
  <p:tag name="KSO_WM_BEAUTIFY_FLAG" val=""/>
</p:tagLst>
</file>

<file path=ppt/tags/tag8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19.xml><?xml version="1.0" encoding="utf-8"?>
<p:tagLst xmlns:p="http://schemas.openxmlformats.org/presentationml/2006/main">
  <p:tag name="KSO_WM_BEAUTIFY_FLAG" val=""/>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27.xml><?xml version="1.0" encoding="utf-8"?>
<p:tagLst xmlns:p="http://schemas.openxmlformats.org/presentationml/2006/main">
  <p:tag name="KSO_WM_BEAUTIFY_FLAG" val=""/>
</p:tagLst>
</file>

<file path=ppt/tags/tag8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49.xml><?xml version="1.0" encoding="utf-8"?>
<p:tagLst xmlns:p="http://schemas.openxmlformats.org/presentationml/2006/main">
  <p:tag name="KSO_WM_BEAUTIFY_FLAG" val=""/>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64.xml><?xml version="1.0" encoding="utf-8"?>
<p:tagLst xmlns:p="http://schemas.openxmlformats.org/presentationml/2006/main">
  <p:tag name="KSO_WM_BEAUTIFY_FLAG" val=""/>
</p:tagLst>
</file>

<file path=ppt/tags/tag8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79.xml><?xml version="1.0" encoding="utf-8"?>
<p:tagLst xmlns:p="http://schemas.openxmlformats.org/presentationml/2006/main">
  <p:tag name="KSO_WM_BEAUTIFY_FLAG" val=""/>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8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8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894.xml><?xml version="1.0" encoding="utf-8"?>
<p:tagLst xmlns:p="http://schemas.openxmlformats.org/presentationml/2006/main">
  <p:tag name="KSO_WM_BEAUTIFY_FLAG" val=""/>
</p:tagLst>
</file>

<file path=ppt/tags/tag8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8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8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02.xml><?xml version="1.0" encoding="utf-8"?>
<p:tagLst xmlns:p="http://schemas.openxmlformats.org/presentationml/2006/main">
  <p:tag name="KSO_WM_BEAUTIFY_FLAG" val=""/>
</p:tagLst>
</file>

<file path=ppt/tags/tag9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15.xml><?xml version="1.0" encoding="utf-8"?>
<p:tagLst xmlns:p="http://schemas.openxmlformats.org/presentationml/2006/main">
  <p:tag name="KSO_WM_BEAUTIFY_FLAG" val=""/>
</p:tagLst>
</file>

<file path=ppt/tags/tag9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2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3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3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45.xml><?xml version="1.0" encoding="utf-8"?>
<p:tagLst xmlns:p="http://schemas.openxmlformats.org/presentationml/2006/main">
  <p:tag name="KSO_WM_UNIT_TABLE_BEAUTIFY" val="smartTable{bb4f9919-fcdf-4625-b93a-7c89c4545105}"/>
</p:tagLst>
</file>

<file path=ppt/tags/tag9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82.xml><?xml version="1.0" encoding="utf-8"?>
<p:tagLst xmlns:p="http://schemas.openxmlformats.org/presentationml/2006/main">
  <p:tag name="KSO_WM_BEAUTIFY_FLAG" val=""/>
</p:tagLst>
</file>

<file path=ppt/tags/tag9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9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9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1T22:47:50&quot;,&quot;maxSize&quot;:{&quot;size1&quot;:31.1},&quot;minSize&quot;:{&quot;size1&quot;:17.8},&quot;normalSize&quot;:{&quot;size1&quot;:17.8},&quot;subLayout&quot;:[{&quot;id&quot;:&quot;2023-03-21T22:47:50&quot;,&quot;maxSize&quot;:{&quot;size1&quot;:100},&quot;minSize&quot;:{&quot;size1&quot;:61.7},&quot;normalSize&quot;:{&quot;size1&quot;:61.7},&quot;subLayout&quot;:[{&quot;id&quot;:&quot;2023-03-21T22:47:50&quot;,&quot;margin&quot;:{&quot;bottom&quot;:0,&quot;left&quot;:1.2699999809265137,&quot;right&quot;:1.2699999809265137,&quot;top&quot;:0.4230000376701355},&quot;type&quot;:0},{&quot;id&quot;:&quot;2023-03-21T22:47:50&quot;,&quot;margin&quot;:{&quot;bottom&quot;:0.025999998673796654,&quot;left&quot;:1.2699999809265137,&quot;right&quot;:1.2699999809265137,&quot;top&quot;:0.025999998673796654},&quot;type&quot;:0}],&quot;type&quot;:0},{&quot;id&quot;:&quot;2023-03-21T22:47:50&quot;,&quot;margin&quot;:{&quot;bottom&quot;:0.847000002861023,&quot;left&quot;:1.2699999809265137,&quot;right&quot;:1.2699999809265137,&quot;top&quot;:1.2699999809265137},&quot;type&quot;:0}],&quot;type&quot;:0}"/>
  <p:tag name="KSO_WM_SLIDE_BACKGROUND_TYPE" val="general"/>
</p:tagLst>
</file>

<file path=ppt/tags/tag9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9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9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22430</Words>
  <Application>WPS 演示</Application>
  <PresentationFormat>宽屏</PresentationFormat>
  <Paragraphs>1666</Paragraphs>
  <Slides>123</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123</vt:i4>
      </vt:variant>
    </vt:vector>
  </HeadingPairs>
  <TitlesOfParts>
    <vt:vector size="135" baseType="lpstr">
      <vt:lpstr>Arial</vt:lpstr>
      <vt:lpstr>宋体</vt:lpstr>
      <vt:lpstr>Wingdings</vt:lpstr>
      <vt:lpstr>微软雅黑</vt:lpstr>
      <vt:lpstr>Segoe UI</vt:lpstr>
      <vt:lpstr>Wingdings</vt:lpstr>
      <vt:lpstr>Arial Unicode MS</vt:lpstr>
      <vt:lpstr>Cambria Math</vt:lpstr>
      <vt:lpstr>Times New Roman</vt:lpstr>
      <vt:lpstr>楷体</vt:lpstr>
      <vt:lpstr>Office 主题​​</vt:lpstr>
      <vt:lpstr>1_Office 主题​​</vt:lpstr>
      <vt:lpstr>第五章 上市公司财务状况分析 ——财务状况分析方法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马克星</cp:lastModifiedBy>
  <cp:revision>9</cp:revision>
  <dcterms:created xsi:type="dcterms:W3CDTF">2023-03-21T14:48:00Z</dcterms:created>
  <dcterms:modified xsi:type="dcterms:W3CDTF">2023-03-22T05:26:27Z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
  </property>
</Properties>
</file>