
<file path=[Content_Types].xml><?xml version="1.0" encoding="utf-8"?>
<Types xmlns="http://schemas.openxmlformats.org/package/2006/content-types">
  <Default Extension="png" ContentType="image/png"/>
  <Default Extension="tmp"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6.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3" r:id="rId2"/>
    <p:sldMasterId id="2147483711" r:id="rId3"/>
    <p:sldMasterId id="2147483718" r:id="rId4"/>
    <p:sldMasterId id="2147483730" r:id="rId5"/>
    <p:sldMasterId id="2147483737" r:id="rId6"/>
    <p:sldMasterId id="2147483745" r:id="rId7"/>
  </p:sldMasterIdLst>
  <p:sldIdLst>
    <p:sldId id="257" r:id="rId8"/>
    <p:sldId id="267" r:id="rId9"/>
    <p:sldId id="268" r:id="rId10"/>
    <p:sldId id="269" r:id="rId11"/>
    <p:sldId id="270" r:id="rId12"/>
    <p:sldId id="271" r:id="rId13"/>
    <p:sldId id="272" r:id="rId14"/>
    <p:sldId id="273" r:id="rId15"/>
    <p:sldId id="276" r:id="rId16"/>
    <p:sldId id="278" r:id="rId17"/>
    <p:sldId id="277" r:id="rId18"/>
    <p:sldId id="259" r:id="rId19"/>
    <p:sldId id="260" r:id="rId20"/>
    <p:sldId id="262" r:id="rId21"/>
    <p:sldId id="274" r:id="rId22"/>
    <p:sldId id="263" r:id="rId23"/>
    <p:sldId id="264" r:id="rId24"/>
    <p:sldId id="275" r:id="rId25"/>
    <p:sldId id="265" r:id="rId26"/>
    <p:sldId id="266" r:id="rId27"/>
    <p:sldId id="280" r:id="rId28"/>
    <p:sldId id="281" r:id="rId29"/>
    <p:sldId id="282" r:id="rId30"/>
    <p:sldId id="283" r:id="rId31"/>
    <p:sldId id="284" r:id="rId32"/>
    <p:sldId id="285" r:id="rId33"/>
    <p:sldId id="286" r:id="rId34"/>
    <p:sldId id="279" r:id="rId35"/>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59" autoAdjust="0"/>
    <p:restoredTop sz="94660"/>
  </p:normalViewPr>
  <p:slideViewPr>
    <p:cSldViewPr snapToGrid="0">
      <p:cViewPr varScale="1">
        <p:scale>
          <a:sx n="92" d="100"/>
          <a:sy n="92" d="100"/>
        </p:scale>
        <p:origin x="45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ableStyles" Target="tableStyles.xml"/><Relationship Id="rId21" Type="http://schemas.openxmlformats.org/officeDocument/2006/relationships/slide" Target="slides/slide14.xml"/><Relationship Id="rId34" Type="http://schemas.openxmlformats.org/officeDocument/2006/relationships/slide" Target="slides/slide27.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8" Type="http://schemas.openxmlformats.org/officeDocument/2006/relationships/slide" Target="slides/slide1.xml"/><Relationship Id="rId3" Type="http://schemas.openxmlformats.org/officeDocument/2006/relationships/slideMaster" Target="slideMasters/slideMaster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xmlns=""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xmlns="" id="{DEDE463D-611E-7641-BE67-E50FAADA5268}"/>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5" name="Zástupný symbol pro zápatí 4">
            <a:extLst>
              <a:ext uri="{FF2B5EF4-FFF2-40B4-BE49-F238E27FC236}">
                <a16:creationId xmlns:a16="http://schemas.microsoft.com/office/drawing/2014/main" xmlns=""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7C838B55-B834-7B40-AB95-C477904CC497}"/>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3380394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xmlns=""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xmlns=""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xmlns=""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xmlns=""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8852906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xmlns=""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xmlns=""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xmlns=""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xmlns=""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9402138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xmlns=""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xmlns=""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16083863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xmlns=""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0231769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xmlns=""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xmlns="" id="{DEDE463D-611E-7641-BE67-E50FAADA5268}"/>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5" name="Zástupný symbol pro zápatí 4">
            <a:extLst>
              <a:ext uri="{FF2B5EF4-FFF2-40B4-BE49-F238E27FC236}">
                <a16:creationId xmlns:a16="http://schemas.microsoft.com/office/drawing/2014/main" xmlns=""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7C838B55-B834-7B40-AB95-C477904CC497}"/>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7701397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A65CAB9C-0386-8B4F-99ED-91992F801AE3}"/>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5" name="Zástupný symbol pro zápatí 4">
            <a:extLst>
              <a:ext uri="{FF2B5EF4-FFF2-40B4-BE49-F238E27FC236}">
                <a16:creationId xmlns:a16="http://schemas.microsoft.com/office/drawing/2014/main" xmlns=""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4E1B1056-E9A4-E849-AFE0-99640ED4F52F}"/>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39280350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xmlns=""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81AAA1F3-AAB7-A046-B5C1-7E0FED02FD48}"/>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5" name="Zástupný symbol pro zápatí 4">
            <a:extLst>
              <a:ext uri="{FF2B5EF4-FFF2-40B4-BE49-F238E27FC236}">
                <a16:creationId xmlns:a16="http://schemas.microsoft.com/office/drawing/2014/main" xmlns=""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D35E7D21-DA7F-BC4B-ADBF-66F03AA08436}"/>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37309907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xmlns=""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xmlns="" id="{40C9FC7B-3212-0C45-8BA4-BD25FC4086DF}"/>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6" name="Zástupný symbol pro zápatí 5">
            <a:extLst>
              <a:ext uri="{FF2B5EF4-FFF2-40B4-BE49-F238E27FC236}">
                <a16:creationId xmlns:a16="http://schemas.microsoft.com/office/drawing/2014/main" xmlns=""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xmlns="" id="{0AD2E780-8CA4-694B-B7E2-70742E384C86}"/>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37238224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xmlns="" id="{3315A8E6-4C0A-AA4C-9079-37AC28721938}"/>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4" name="Zástupný symbol pro zápatí 3">
            <a:extLst>
              <a:ext uri="{FF2B5EF4-FFF2-40B4-BE49-F238E27FC236}">
                <a16:creationId xmlns:a16="http://schemas.microsoft.com/office/drawing/2014/main" xmlns=""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xmlns="" id="{203DEF9F-619E-514F-B49B-61758FC00CE4}"/>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1877151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xmlns="" id="{7414C914-950A-7942-B0E9-3FEB6F7F39C1}"/>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3" name="Zástupný symbol pro zápatí 2">
            <a:extLst>
              <a:ext uri="{FF2B5EF4-FFF2-40B4-BE49-F238E27FC236}">
                <a16:creationId xmlns:a16="http://schemas.microsoft.com/office/drawing/2014/main" xmlns=""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xmlns="" id="{0E670FDF-F365-974E-B39A-0DEC9CD46AE4}"/>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1529927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A65CAB9C-0386-8B4F-99ED-91992F801AE3}"/>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5" name="Zástupný symbol pro zápatí 4">
            <a:extLst>
              <a:ext uri="{FF2B5EF4-FFF2-40B4-BE49-F238E27FC236}">
                <a16:creationId xmlns:a16="http://schemas.microsoft.com/office/drawing/2014/main" xmlns=""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4E1B1056-E9A4-E849-AFE0-99640ED4F52F}"/>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30858359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xmlns=""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xmlns="" id="{3B0C3A37-4F77-534E-9AF3-D82BFE15450D}"/>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5" name="Footer Placeholder 4">
            <a:extLst>
              <a:ext uri="{FF2B5EF4-FFF2-40B4-BE49-F238E27FC236}">
                <a16:creationId xmlns:a16="http://schemas.microsoft.com/office/drawing/2014/main" xmlns="" id="{2BCDCCB8-70AD-574C-9AA9-B02DA9D9DB6F}"/>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xmlns="" id="{47B3117F-487E-494C-9FA1-CB037C2CB28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3164817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904DCE98-8002-BC4F-85CF-80F1678C4DE6}"/>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5" name="Footer Placeholder 4">
            <a:extLst>
              <a:ext uri="{FF2B5EF4-FFF2-40B4-BE49-F238E27FC236}">
                <a16:creationId xmlns:a16="http://schemas.microsoft.com/office/drawing/2014/main" xmlns="" id="{5C100820-F6DD-5A4F-80F7-CAC42703D5E2}"/>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xmlns="" id="{61E03D53-E799-BF42-83F0-6B6D5E020F0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7033257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xmlns=""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85BA13D4-2C24-4B4C-A527-271234776FCA}"/>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5" name="Footer Placeholder 4">
            <a:extLst>
              <a:ext uri="{FF2B5EF4-FFF2-40B4-BE49-F238E27FC236}">
                <a16:creationId xmlns:a16="http://schemas.microsoft.com/office/drawing/2014/main" xmlns="" id="{9B86D41A-5F70-D542-B768-4CA673DBA815}"/>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xmlns="" id="{5D784A22-3709-7E43-ADD3-04B31F1D2000}"/>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8159235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xmlns=""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xmlns="" id="{C3B26196-17B1-8245-A58A-F8CFE5261031}"/>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6" name="Footer Placeholder 5">
            <a:extLst>
              <a:ext uri="{FF2B5EF4-FFF2-40B4-BE49-F238E27FC236}">
                <a16:creationId xmlns:a16="http://schemas.microsoft.com/office/drawing/2014/main" xmlns="" id="{EDF613EA-3698-4344-847F-E2367A8EDA47}"/>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xmlns="" id="{3C666FBF-FFBF-9746-9924-D6ECC8F224BE}"/>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5244925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xmlns=""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xmlns="" id="{985C7EB4-86D6-B743-9954-71FAD9D04709}"/>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8" name="Footer Placeholder 7">
            <a:extLst>
              <a:ext uri="{FF2B5EF4-FFF2-40B4-BE49-F238E27FC236}">
                <a16:creationId xmlns:a16="http://schemas.microsoft.com/office/drawing/2014/main" xmlns="" id="{0DC364A0-F572-C149-849B-B307CD8BEF4E}"/>
              </a:ext>
            </a:extLst>
          </p:cNvPr>
          <p:cNvSpPr>
            <a:spLocks noGrp="1"/>
          </p:cNvSpPr>
          <p:nvPr>
            <p:ph type="ftr" sz="quarter" idx="11"/>
          </p:nvPr>
        </p:nvSpPr>
        <p:spPr/>
        <p:txBody>
          <a:bodyPr/>
          <a:lstStyle/>
          <a:p>
            <a:endParaRPr lang="cs-CZ"/>
          </a:p>
        </p:txBody>
      </p:sp>
      <p:sp>
        <p:nvSpPr>
          <p:cNvPr id="9" name="Slide Number Placeholder 8">
            <a:extLst>
              <a:ext uri="{FF2B5EF4-FFF2-40B4-BE49-F238E27FC236}">
                <a16:creationId xmlns:a16="http://schemas.microsoft.com/office/drawing/2014/main" xmlns="" id="{8FF28744-8951-9A4F-A3AA-DD575AE0E338}"/>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698084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E71551-C6A2-6D44-9A81-20B0DFB75549}"/>
              </a:ext>
            </a:extLst>
          </p:cNvPr>
          <p:cNvSpPr>
            <a:spLocks noGrp="1"/>
          </p:cNvSpPr>
          <p:nvPr>
            <p:ph type="title"/>
          </p:nvPr>
        </p:nvSpPr>
        <p:spPr/>
        <p:txBody>
          <a:bodyPr/>
          <a:lstStyle/>
          <a:p>
            <a:r>
              <a:rPr lang="en-US"/>
              <a:t>Click to edit Master title style</a:t>
            </a:r>
            <a:endParaRPr lang="cs-CZ"/>
          </a:p>
        </p:txBody>
      </p:sp>
      <p:sp>
        <p:nvSpPr>
          <p:cNvPr id="3" name="Date Placeholder 2">
            <a:extLst>
              <a:ext uri="{FF2B5EF4-FFF2-40B4-BE49-F238E27FC236}">
                <a16:creationId xmlns:a16="http://schemas.microsoft.com/office/drawing/2014/main" xmlns="" id="{9B6EF13A-BEDD-8D40-AC6C-A39969AD033E}"/>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4" name="Footer Placeholder 3">
            <a:extLst>
              <a:ext uri="{FF2B5EF4-FFF2-40B4-BE49-F238E27FC236}">
                <a16:creationId xmlns:a16="http://schemas.microsoft.com/office/drawing/2014/main" xmlns="" id="{3B0FB4E8-8C55-204A-9573-634F389DE8C1}"/>
              </a:ext>
            </a:extLst>
          </p:cNvPr>
          <p:cNvSpPr>
            <a:spLocks noGrp="1"/>
          </p:cNvSpPr>
          <p:nvPr>
            <p:ph type="ftr" sz="quarter" idx="11"/>
          </p:nvPr>
        </p:nvSpPr>
        <p:spPr/>
        <p:txBody>
          <a:bodyPr/>
          <a:lstStyle/>
          <a:p>
            <a:endParaRPr lang="cs-CZ"/>
          </a:p>
        </p:txBody>
      </p:sp>
      <p:sp>
        <p:nvSpPr>
          <p:cNvPr id="5" name="Slide Number Placeholder 4">
            <a:extLst>
              <a:ext uri="{FF2B5EF4-FFF2-40B4-BE49-F238E27FC236}">
                <a16:creationId xmlns:a16="http://schemas.microsoft.com/office/drawing/2014/main" xmlns="" id="{55D9D78F-1EEB-F743-A9FB-1B91894CEA07}"/>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4717941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6672057-05C0-D143-BA44-BD676CD9C93B}"/>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3" name="Footer Placeholder 2">
            <a:extLst>
              <a:ext uri="{FF2B5EF4-FFF2-40B4-BE49-F238E27FC236}">
                <a16:creationId xmlns:a16="http://schemas.microsoft.com/office/drawing/2014/main" xmlns="" id="{A33BE2FB-8405-5C4E-A05E-0DC323AF6212}"/>
              </a:ext>
            </a:extLst>
          </p:cNvPr>
          <p:cNvSpPr>
            <a:spLocks noGrp="1"/>
          </p:cNvSpPr>
          <p:nvPr>
            <p:ph type="ftr" sz="quarter" idx="11"/>
          </p:nvPr>
        </p:nvSpPr>
        <p:spPr/>
        <p:txBody>
          <a:bodyPr/>
          <a:lstStyle/>
          <a:p>
            <a:endParaRPr lang="cs-CZ"/>
          </a:p>
        </p:txBody>
      </p:sp>
      <p:sp>
        <p:nvSpPr>
          <p:cNvPr id="4" name="Slide Number Placeholder 3">
            <a:extLst>
              <a:ext uri="{FF2B5EF4-FFF2-40B4-BE49-F238E27FC236}">
                <a16:creationId xmlns:a16="http://schemas.microsoft.com/office/drawing/2014/main" xmlns="" id="{6BFD6ECD-2072-7649-8717-F6947C571585}"/>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1818525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6F3C40A-3F5C-0E49-8F8F-6D9B29B5E8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46D7F6FE-AE6D-AA46-B7E6-274E9FECE7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Text Placeholder 3">
            <a:extLst>
              <a:ext uri="{FF2B5EF4-FFF2-40B4-BE49-F238E27FC236}">
                <a16:creationId xmlns:a16="http://schemas.microsoft.com/office/drawing/2014/main" xmlns="" id="{07F48ED1-3C22-CF4D-964F-6309C68D39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B740880F-C387-A147-90BC-C25E5F37E15A}"/>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6" name="Footer Placeholder 5">
            <a:extLst>
              <a:ext uri="{FF2B5EF4-FFF2-40B4-BE49-F238E27FC236}">
                <a16:creationId xmlns:a16="http://schemas.microsoft.com/office/drawing/2014/main" xmlns="" id="{93654222-DA1D-5942-8C32-925C8CDD7AAA}"/>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xmlns="" id="{1380EA64-309A-514C-86EA-FAFE50441311}"/>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7493634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A8B0C9-7B40-FA40-987F-51603A9D35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cs-CZ"/>
          </a:p>
        </p:txBody>
      </p:sp>
      <p:sp>
        <p:nvSpPr>
          <p:cNvPr id="3" name="Picture Placeholder 2">
            <a:extLst>
              <a:ext uri="{FF2B5EF4-FFF2-40B4-BE49-F238E27FC236}">
                <a16:creationId xmlns:a16="http://schemas.microsoft.com/office/drawing/2014/main" xmlns="" id="{D3E2F6F5-7F35-EB4D-A1EC-863E7E34CA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cs-CZ"/>
          </a:p>
        </p:txBody>
      </p:sp>
      <p:sp>
        <p:nvSpPr>
          <p:cNvPr id="4" name="Text Placeholder 3">
            <a:extLst>
              <a:ext uri="{FF2B5EF4-FFF2-40B4-BE49-F238E27FC236}">
                <a16:creationId xmlns:a16="http://schemas.microsoft.com/office/drawing/2014/main" xmlns="" id="{252E35B1-C2B0-4D4B-943E-DEB98AAF2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CF36A77F-094E-5646-B960-EB9F6F1521ED}"/>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6" name="Footer Placeholder 5">
            <a:extLst>
              <a:ext uri="{FF2B5EF4-FFF2-40B4-BE49-F238E27FC236}">
                <a16:creationId xmlns:a16="http://schemas.microsoft.com/office/drawing/2014/main" xmlns="" id="{684CD75F-2872-9748-8FDD-854012C2F6DF}"/>
              </a:ext>
            </a:extLst>
          </p:cNvPr>
          <p:cNvSpPr>
            <a:spLocks noGrp="1"/>
          </p:cNvSpPr>
          <p:nvPr>
            <p:ph type="ftr" sz="quarter" idx="11"/>
          </p:nvPr>
        </p:nvSpPr>
        <p:spPr/>
        <p:txBody>
          <a:bodyPr/>
          <a:lstStyle/>
          <a:p>
            <a:endParaRPr lang="cs-CZ"/>
          </a:p>
        </p:txBody>
      </p:sp>
      <p:sp>
        <p:nvSpPr>
          <p:cNvPr id="7" name="Slide Number Placeholder 6">
            <a:extLst>
              <a:ext uri="{FF2B5EF4-FFF2-40B4-BE49-F238E27FC236}">
                <a16:creationId xmlns:a16="http://schemas.microsoft.com/office/drawing/2014/main" xmlns="" id="{55D6C3EB-745B-034B-8C75-CEC8F7C64562}"/>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0455037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xmlns=""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1EDD7A46-18AB-7B43-B05D-7EC3E7A08F6D}"/>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5" name="Footer Placeholder 4">
            <a:extLst>
              <a:ext uri="{FF2B5EF4-FFF2-40B4-BE49-F238E27FC236}">
                <a16:creationId xmlns:a16="http://schemas.microsoft.com/office/drawing/2014/main" xmlns="" id="{969A48DC-3CD9-9542-B18D-D6CC3077A529}"/>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xmlns="" id="{65EFA9E0-9FA1-6145-9530-79E7D73F3A5D}"/>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182230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xmlns=""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81AAA1F3-AAB7-A046-B5C1-7E0FED02FD48}"/>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5" name="Zástupný symbol pro zápatí 4">
            <a:extLst>
              <a:ext uri="{FF2B5EF4-FFF2-40B4-BE49-F238E27FC236}">
                <a16:creationId xmlns:a16="http://schemas.microsoft.com/office/drawing/2014/main" xmlns=""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en-US"/>
          </a:p>
        </p:txBody>
      </p:sp>
      <p:sp>
        <p:nvSpPr>
          <p:cNvPr id="6" name="Zástupný symbol pro číslo snímku 5">
            <a:extLst>
              <a:ext uri="{FF2B5EF4-FFF2-40B4-BE49-F238E27FC236}">
                <a16:creationId xmlns:a16="http://schemas.microsoft.com/office/drawing/2014/main" xmlns="" id="{D35E7D21-DA7F-BC4B-ADBF-66F03AA08436}"/>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287766822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85634EEB-BD8A-2044-8B35-C5AE56E51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cs-CZ"/>
          </a:p>
        </p:txBody>
      </p:sp>
      <p:sp>
        <p:nvSpPr>
          <p:cNvPr id="3" name="Vertical Text Placeholder 2">
            <a:extLst>
              <a:ext uri="{FF2B5EF4-FFF2-40B4-BE49-F238E27FC236}">
                <a16:creationId xmlns:a16="http://schemas.microsoft.com/office/drawing/2014/main" xmlns="" id="{069A23D1-7F69-7E47-A6BD-BB612A4E4C6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75D427B6-FD45-B74E-996A-99BB45FE3716}"/>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5" name="Footer Placeholder 4">
            <a:extLst>
              <a:ext uri="{FF2B5EF4-FFF2-40B4-BE49-F238E27FC236}">
                <a16:creationId xmlns:a16="http://schemas.microsoft.com/office/drawing/2014/main" xmlns="" id="{28B53127-1CB8-1D46-8EE1-22CBD5420DA7}"/>
              </a:ext>
            </a:extLst>
          </p:cNvPr>
          <p:cNvSpPr>
            <a:spLocks noGrp="1"/>
          </p:cNvSpPr>
          <p:nvPr>
            <p:ph type="ftr" sz="quarter" idx="11"/>
          </p:nvPr>
        </p:nvSpPr>
        <p:spPr/>
        <p:txBody>
          <a:bodyPr/>
          <a:lstStyle/>
          <a:p>
            <a:endParaRPr lang="cs-CZ"/>
          </a:p>
        </p:txBody>
      </p:sp>
      <p:sp>
        <p:nvSpPr>
          <p:cNvPr id="6" name="Slide Number Placeholder 5">
            <a:extLst>
              <a:ext uri="{FF2B5EF4-FFF2-40B4-BE49-F238E27FC236}">
                <a16:creationId xmlns:a16="http://schemas.microsoft.com/office/drawing/2014/main" xmlns="" id="{C1FFF5BE-5006-9542-9F89-C97DC7BD8279}"/>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9656634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A62F60A5-AF07-B541-AE6A-88569EB7641A}"/>
              </a:ext>
            </a:extLst>
          </p:cNvPr>
          <p:cNvSpPr>
            <a:spLocks noGrp="1"/>
          </p:cNvSpPr>
          <p:nvPr>
            <p:ph type="ctrTitle"/>
          </p:nvPr>
        </p:nvSpPr>
        <p:spPr>
          <a:xfrm>
            <a:off x="202845" y="1122363"/>
            <a:ext cx="11807825" cy="2054225"/>
          </a:xfrm>
        </p:spPr>
        <p:txBody>
          <a:bodyPr anchor="b"/>
          <a:lstStyle>
            <a:lvl1pPr algn="ctr">
              <a:defRPr sz="5400"/>
            </a:lvl1pPr>
          </a:lstStyle>
          <a:p>
            <a:r>
              <a:rPr lang="en-US"/>
              <a:t>Click to edit Master title style</a:t>
            </a:r>
            <a:endParaRPr lang="cs-CZ" dirty="0"/>
          </a:p>
        </p:txBody>
      </p:sp>
      <p:sp>
        <p:nvSpPr>
          <p:cNvPr id="3" name="Podnadpis 2">
            <a:extLst>
              <a:ext uri="{FF2B5EF4-FFF2-40B4-BE49-F238E27FC236}">
                <a16:creationId xmlns:a16="http://schemas.microsoft.com/office/drawing/2014/main" xmlns="" id="{72AB18D6-A597-8B4E-A383-BD55E7799B96}"/>
              </a:ext>
            </a:extLst>
          </p:cNvPr>
          <p:cNvSpPr>
            <a:spLocks noGrp="1"/>
          </p:cNvSpPr>
          <p:nvPr>
            <p:ph type="subTitle" idx="1"/>
          </p:nvPr>
        </p:nvSpPr>
        <p:spPr>
          <a:xfrm>
            <a:off x="202845" y="3602037"/>
            <a:ext cx="11797067" cy="259873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Zástupný symbol pro datum 3">
            <a:extLst>
              <a:ext uri="{FF2B5EF4-FFF2-40B4-BE49-F238E27FC236}">
                <a16:creationId xmlns:a16="http://schemas.microsoft.com/office/drawing/2014/main" xmlns="" id="{DEDE463D-611E-7641-BE67-E50FAADA5268}"/>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5" name="Zástupný symbol pro zápatí 4">
            <a:extLst>
              <a:ext uri="{FF2B5EF4-FFF2-40B4-BE49-F238E27FC236}">
                <a16:creationId xmlns:a16="http://schemas.microsoft.com/office/drawing/2014/main" xmlns="" id="{B1BC9F34-E144-0247-B652-197C07073BB4}"/>
              </a:ext>
            </a:extLst>
          </p:cNvPr>
          <p:cNvSpPr>
            <a:spLocks noGrp="1"/>
          </p:cNvSpPr>
          <p:nvPr>
            <p:ph type="ftr" sz="quarter" idx="11"/>
          </p:nvPr>
        </p:nvSpPr>
        <p:spPr>
          <a:xfrm>
            <a:off x="1276199" y="6356349"/>
            <a:ext cx="9896625" cy="320377"/>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xmlns="" id="{7C838B55-B834-7B40-AB95-C477904CC497}"/>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1901023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05C6A7C0-0649-6040-A91B-A51D8870EDDC}"/>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3A670A8E-FAF4-EB48-A95A-5A580126D61E}"/>
              </a:ext>
            </a:extLst>
          </p:cNvPr>
          <p:cNvSpPr>
            <a:spLocks noGrp="1"/>
          </p:cNvSpPr>
          <p:nvPr>
            <p:ph idx="1"/>
          </p:nvPr>
        </p:nvSpPr>
        <p:spPr/>
        <p:txBody>
          <a:bodyPr/>
          <a:lstStyle>
            <a:lvl1pPr>
              <a:defRPr sz="1600"/>
            </a:lvl1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A65CAB9C-0386-8B4F-99ED-91992F801AE3}"/>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5" name="Zástupný symbol pro zápatí 4">
            <a:extLst>
              <a:ext uri="{FF2B5EF4-FFF2-40B4-BE49-F238E27FC236}">
                <a16:creationId xmlns:a16="http://schemas.microsoft.com/office/drawing/2014/main" xmlns="" id="{7733C643-BAC6-384B-8391-4C4A373E6E70}"/>
              </a:ext>
            </a:extLst>
          </p:cNvPr>
          <p:cNvSpPr>
            <a:spLocks noGrp="1"/>
          </p:cNvSpPr>
          <p:nvPr>
            <p:ph type="ftr" sz="quarter" idx="11"/>
          </p:nvPr>
        </p:nvSpPr>
        <p:spPr>
          <a:xfrm>
            <a:off x="1235075" y="6356349"/>
            <a:ext cx="9937749" cy="309266"/>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xmlns="" id="{4E1B1056-E9A4-E849-AFE0-99640ED4F52F}"/>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24765787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79501A35-F9F4-C746-910A-0AB6C44A2291}"/>
              </a:ext>
            </a:extLst>
          </p:cNvPr>
          <p:cNvSpPr>
            <a:spLocks noGrp="1"/>
          </p:cNvSpPr>
          <p:nvPr>
            <p:ph type="title"/>
          </p:nvPr>
        </p:nvSpPr>
        <p:spPr>
          <a:xfrm>
            <a:off x="203496" y="1052514"/>
            <a:ext cx="11796416" cy="1593868"/>
          </a:xfrm>
        </p:spPr>
        <p:txBody>
          <a:bodyPr anchor="b"/>
          <a:lstStyle>
            <a:lvl1pPr algn="l">
              <a:defRPr sz="4800"/>
            </a:lvl1pPr>
          </a:lstStyle>
          <a:p>
            <a:r>
              <a:rPr lang="en-US"/>
              <a:t>Click to edit Master title style</a:t>
            </a:r>
            <a:endParaRPr lang="cs-CZ" dirty="0"/>
          </a:p>
        </p:txBody>
      </p:sp>
      <p:sp>
        <p:nvSpPr>
          <p:cNvPr id="3" name="Zástupný text 2">
            <a:extLst>
              <a:ext uri="{FF2B5EF4-FFF2-40B4-BE49-F238E27FC236}">
                <a16:creationId xmlns:a16="http://schemas.microsoft.com/office/drawing/2014/main" xmlns="" id="{FE501E6E-0516-434B-9AFD-79C0FAE7DC29}"/>
              </a:ext>
            </a:extLst>
          </p:cNvPr>
          <p:cNvSpPr>
            <a:spLocks noGrp="1"/>
          </p:cNvSpPr>
          <p:nvPr>
            <p:ph type="body" idx="1"/>
          </p:nvPr>
        </p:nvSpPr>
        <p:spPr>
          <a:xfrm>
            <a:off x="203497" y="2807746"/>
            <a:ext cx="11796416" cy="3377901"/>
          </a:xfrm>
        </p:spPr>
        <p:txBody>
          <a:bodyPr>
            <a:normAutofit/>
          </a:bodyPr>
          <a:lstStyle>
            <a:lvl1pPr marL="0" indent="0">
              <a:buNone/>
              <a:defRPr sz="1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Zástupný symbol pro datum 3">
            <a:extLst>
              <a:ext uri="{FF2B5EF4-FFF2-40B4-BE49-F238E27FC236}">
                <a16:creationId xmlns:a16="http://schemas.microsoft.com/office/drawing/2014/main" xmlns="" id="{81AAA1F3-AAB7-A046-B5C1-7E0FED02FD48}"/>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5" name="Zástupný symbol pro zápatí 4">
            <a:extLst>
              <a:ext uri="{FF2B5EF4-FFF2-40B4-BE49-F238E27FC236}">
                <a16:creationId xmlns:a16="http://schemas.microsoft.com/office/drawing/2014/main" xmlns="" id="{37E67D82-BA89-E943-BE3E-6FD326C11756}"/>
              </a:ext>
            </a:extLst>
          </p:cNvPr>
          <p:cNvSpPr>
            <a:spLocks noGrp="1"/>
          </p:cNvSpPr>
          <p:nvPr>
            <p:ph type="ftr" sz="quarter" idx="11"/>
          </p:nvPr>
        </p:nvSpPr>
        <p:spPr>
          <a:xfrm>
            <a:off x="1235075" y="6347011"/>
            <a:ext cx="9937749" cy="318604"/>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xmlns="" id="{D35E7D21-DA7F-BC4B-ADBF-66F03AA08436}"/>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9127908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xmlns=""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xmlns="" id="{40C9FC7B-3212-0C45-8BA4-BD25FC4086DF}"/>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6" name="Zástupný symbol pro zápatí 5">
            <a:extLst>
              <a:ext uri="{FF2B5EF4-FFF2-40B4-BE49-F238E27FC236}">
                <a16:creationId xmlns:a16="http://schemas.microsoft.com/office/drawing/2014/main" xmlns=""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cs-CZ"/>
          </a:p>
        </p:txBody>
      </p:sp>
      <p:sp>
        <p:nvSpPr>
          <p:cNvPr id="7" name="Zástupný symbol pro číslo snímku 6">
            <a:extLst>
              <a:ext uri="{FF2B5EF4-FFF2-40B4-BE49-F238E27FC236}">
                <a16:creationId xmlns:a16="http://schemas.microsoft.com/office/drawing/2014/main" xmlns="" id="{0AD2E780-8CA4-694B-B7E2-70742E384C86}"/>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11983319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xmlns="" id="{3315A8E6-4C0A-AA4C-9079-37AC28721938}"/>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4" name="Zástupný symbol pro zápatí 3">
            <a:extLst>
              <a:ext uri="{FF2B5EF4-FFF2-40B4-BE49-F238E27FC236}">
                <a16:creationId xmlns:a16="http://schemas.microsoft.com/office/drawing/2014/main" xmlns=""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cs-CZ"/>
          </a:p>
        </p:txBody>
      </p:sp>
      <p:sp>
        <p:nvSpPr>
          <p:cNvPr id="5" name="Zástupný symbol pro číslo snímku 4">
            <a:extLst>
              <a:ext uri="{FF2B5EF4-FFF2-40B4-BE49-F238E27FC236}">
                <a16:creationId xmlns:a16="http://schemas.microsoft.com/office/drawing/2014/main" xmlns="" id="{203DEF9F-619E-514F-B49B-61758FC00CE4}"/>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9592022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xmlns="" id="{7414C914-950A-7942-B0E9-3FEB6F7F39C1}"/>
              </a:ext>
            </a:extLst>
          </p:cNvPr>
          <p:cNvSpPr>
            <a:spLocks noGrp="1"/>
          </p:cNvSpPr>
          <p:nvPr>
            <p:ph type="dt" sz="half" idx="10"/>
          </p:nvPr>
        </p:nvSpPr>
        <p:spPr/>
        <p:txBody>
          <a:bodyPr/>
          <a:lstStyle/>
          <a:p>
            <a:fld id="{BF7BC748-752E-9E47-952B-1B6B12A8FBCB}" type="datetimeFigureOut">
              <a:rPr lang="cs-CZ" smtClean="0"/>
              <a:t>7.9.2023</a:t>
            </a:fld>
            <a:endParaRPr lang="cs-CZ"/>
          </a:p>
        </p:txBody>
      </p:sp>
      <p:sp>
        <p:nvSpPr>
          <p:cNvPr id="3" name="Zástupný symbol pro zápatí 2">
            <a:extLst>
              <a:ext uri="{FF2B5EF4-FFF2-40B4-BE49-F238E27FC236}">
                <a16:creationId xmlns:a16="http://schemas.microsoft.com/office/drawing/2014/main" xmlns=""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cs-CZ"/>
          </a:p>
        </p:txBody>
      </p:sp>
      <p:sp>
        <p:nvSpPr>
          <p:cNvPr id="4" name="Zástupný symbol pro číslo snímku 3">
            <a:extLst>
              <a:ext uri="{FF2B5EF4-FFF2-40B4-BE49-F238E27FC236}">
                <a16:creationId xmlns:a16="http://schemas.microsoft.com/office/drawing/2014/main" xmlns="" id="{0E670FDF-F365-974E-B39A-0DEC9CD46AE4}"/>
              </a:ext>
            </a:extLst>
          </p:cNvPr>
          <p:cNvSpPr>
            <a:spLocks noGrp="1"/>
          </p:cNvSpPr>
          <p:nvPr>
            <p:ph type="sldNum" sz="quarter" idx="12"/>
          </p:nvPr>
        </p:nvSpPr>
        <p:spPr/>
        <p:txBody>
          <a:bodyPr/>
          <a:lstStyle/>
          <a:p>
            <a:fld id="{F00BBC17-8541-E34F-8869-9598F72269DC}" type="slidenum">
              <a:rPr lang="cs-CZ" smtClean="0"/>
              <a:t>‹#›</a:t>
            </a:fld>
            <a:endParaRPr lang="cs-CZ"/>
          </a:p>
        </p:txBody>
      </p:sp>
    </p:spTree>
    <p:extLst>
      <p:ext uri="{BB962C8B-B14F-4D97-AF65-F5344CB8AC3E}">
        <p14:creationId xmlns:p14="http://schemas.microsoft.com/office/powerpoint/2010/main" val="34496479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xmlns=""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xmlns=""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6762039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4653727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xmlns=""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40096153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BFE10C0C-49DB-714B-8253-3919EEAB257D}"/>
              </a:ext>
            </a:extLst>
          </p:cNvPr>
          <p:cNvSpPr>
            <a:spLocks noGrp="1"/>
          </p:cNvSpPr>
          <p:nvPr>
            <p:ph type="title"/>
          </p:nvPr>
        </p:nvSpPr>
        <p:spPr>
          <a:xfrm>
            <a:off x="200196" y="1054247"/>
            <a:ext cx="11799716" cy="1021977"/>
          </a:xfrm>
        </p:spPr>
        <p:txBody>
          <a:bodyPr/>
          <a:lstStyle>
            <a:lvl1pPr>
              <a:defRPr sz="3600"/>
            </a:lvl1pPr>
          </a:lstStyle>
          <a:p>
            <a:r>
              <a:rPr lang="en-US"/>
              <a:t>Click to edit Master title style</a:t>
            </a:r>
            <a:endParaRPr lang="cs-CZ" dirty="0"/>
          </a:p>
        </p:txBody>
      </p:sp>
      <p:sp>
        <p:nvSpPr>
          <p:cNvPr id="3" name="Zástupný obsah 2">
            <a:extLst>
              <a:ext uri="{FF2B5EF4-FFF2-40B4-BE49-F238E27FC236}">
                <a16:creationId xmlns:a16="http://schemas.microsoft.com/office/drawing/2014/main" xmlns="" id="{FAE45FF5-CFF7-BC4B-BE44-7DE11320BA15}"/>
              </a:ext>
            </a:extLst>
          </p:cNvPr>
          <p:cNvSpPr>
            <a:spLocks noGrp="1"/>
          </p:cNvSpPr>
          <p:nvPr>
            <p:ph sz="half" idx="1"/>
          </p:nvPr>
        </p:nvSpPr>
        <p:spPr>
          <a:xfrm>
            <a:off x="202846" y="2162287"/>
            <a:ext cx="5785204" cy="4014676"/>
          </a:xfrm>
        </p:spPr>
        <p:txBody>
          <a:bodyPr>
            <a:normAutofit/>
          </a:bodyPr>
          <a:lstStyle>
            <a:lvl1pPr>
              <a:defRPr sz="1600"/>
            </a:lvl1pPr>
          </a:lstStyle>
          <a:p>
            <a:pPr lvl="0"/>
            <a:r>
              <a:rPr lang="en-US"/>
              <a:t>Click to edit Master text styles</a:t>
            </a:r>
          </a:p>
        </p:txBody>
      </p:sp>
      <p:sp>
        <p:nvSpPr>
          <p:cNvPr id="4" name="Zástupný obsah 3">
            <a:extLst>
              <a:ext uri="{FF2B5EF4-FFF2-40B4-BE49-F238E27FC236}">
                <a16:creationId xmlns:a16="http://schemas.microsoft.com/office/drawing/2014/main" xmlns="" id="{FE0186BD-CCF8-814D-8F98-56078DF4C99B}"/>
              </a:ext>
            </a:extLst>
          </p:cNvPr>
          <p:cNvSpPr>
            <a:spLocks noGrp="1"/>
          </p:cNvSpPr>
          <p:nvPr>
            <p:ph sz="half" idx="2"/>
          </p:nvPr>
        </p:nvSpPr>
        <p:spPr>
          <a:xfrm>
            <a:off x="6203949" y="2162285"/>
            <a:ext cx="5795963" cy="4038490"/>
          </a:xfrm>
        </p:spPr>
        <p:txBody>
          <a:bodyPr>
            <a:normAutofit/>
          </a:bodyPr>
          <a:lstStyle>
            <a:lvl1pPr>
              <a:defRPr sz="1600"/>
            </a:lvl1pPr>
          </a:lstStyle>
          <a:p>
            <a:pPr lvl="0"/>
            <a:r>
              <a:rPr lang="en-US"/>
              <a:t>Click to edit Master text styles</a:t>
            </a:r>
          </a:p>
        </p:txBody>
      </p:sp>
      <p:sp>
        <p:nvSpPr>
          <p:cNvPr id="5" name="Zástupný symbol pro datum 4">
            <a:extLst>
              <a:ext uri="{FF2B5EF4-FFF2-40B4-BE49-F238E27FC236}">
                <a16:creationId xmlns:a16="http://schemas.microsoft.com/office/drawing/2014/main" xmlns="" id="{40C9FC7B-3212-0C45-8BA4-BD25FC4086DF}"/>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6" name="Zástupný symbol pro zápatí 5">
            <a:extLst>
              <a:ext uri="{FF2B5EF4-FFF2-40B4-BE49-F238E27FC236}">
                <a16:creationId xmlns:a16="http://schemas.microsoft.com/office/drawing/2014/main" xmlns="" id="{CB71C6E2-9DD7-8649-B049-1FBCF5CC8149}"/>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7" name="Zástupný symbol pro číslo snímku 6">
            <a:extLst>
              <a:ext uri="{FF2B5EF4-FFF2-40B4-BE49-F238E27FC236}">
                <a16:creationId xmlns:a16="http://schemas.microsoft.com/office/drawing/2014/main" xmlns="" id="{0AD2E780-8CA4-694B-B7E2-70742E384C86}"/>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27878158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085BBB-390C-8746-8F6D-62B6435F27C3}"/>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63A52AC7-CCB6-7743-BA17-958390688A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a:extLst>
              <a:ext uri="{FF2B5EF4-FFF2-40B4-BE49-F238E27FC236}">
                <a16:creationId xmlns:a16="http://schemas.microsoft.com/office/drawing/2014/main" xmlns="" id="{027134D6-2490-5248-8BDE-DBC857FAD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a:extLst>
              <a:ext uri="{FF2B5EF4-FFF2-40B4-BE49-F238E27FC236}">
                <a16:creationId xmlns:a16="http://schemas.microsoft.com/office/drawing/2014/main" xmlns="" id="{C3B26196-17B1-8245-A58A-F8CFE5261031}"/>
              </a:ext>
            </a:extLst>
          </p:cNvPr>
          <p:cNvSpPr>
            <a:spLocks noGrp="1"/>
          </p:cNvSpPr>
          <p:nvPr>
            <p:ph type="dt" sz="half" idx="10"/>
          </p:nvPr>
        </p:nvSpPr>
        <p:spPr/>
        <p:txBody>
          <a:bodyPr/>
          <a:lstStyle/>
          <a:p>
            <a:r>
              <a:rPr lang="cs-CZ" dirty="0"/>
              <a:t>3. 10. 2019</a:t>
            </a:r>
          </a:p>
        </p:txBody>
      </p:sp>
      <p:sp>
        <p:nvSpPr>
          <p:cNvPr id="6" name="Footer Placeholder 5">
            <a:extLst>
              <a:ext uri="{FF2B5EF4-FFF2-40B4-BE49-F238E27FC236}">
                <a16:creationId xmlns:a16="http://schemas.microsoft.com/office/drawing/2014/main" xmlns="" id="{EDF613EA-3698-4344-847F-E2367A8EDA47}"/>
              </a:ext>
            </a:extLst>
          </p:cNvPr>
          <p:cNvSpPr>
            <a:spLocks noGrp="1"/>
          </p:cNvSpPr>
          <p:nvPr>
            <p:ph type="ftr" sz="quarter" idx="11"/>
          </p:nvPr>
        </p:nvSpPr>
        <p:spPr/>
        <p:txBody>
          <a:bodyPr/>
          <a:lstStyle/>
          <a:p>
            <a:r>
              <a:rPr lang="en-US" dirty="0"/>
              <a:t>Workshop SGSEKF19</a:t>
            </a:r>
            <a:endParaRPr lang="cs-CZ" dirty="0"/>
          </a:p>
        </p:txBody>
      </p:sp>
      <p:sp>
        <p:nvSpPr>
          <p:cNvPr id="7" name="Slide Number Placeholder 6">
            <a:extLst>
              <a:ext uri="{FF2B5EF4-FFF2-40B4-BE49-F238E27FC236}">
                <a16:creationId xmlns:a16="http://schemas.microsoft.com/office/drawing/2014/main" xmlns="" id="{3C666FBF-FFBF-9746-9924-D6ECC8F224BE}"/>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6188428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6015BE-E091-174E-9BC7-1C1BCA6DCF07}"/>
              </a:ext>
            </a:extLst>
          </p:cNvPr>
          <p:cNvSpPr>
            <a:spLocks noGrp="1"/>
          </p:cNvSpPr>
          <p:nvPr>
            <p:ph type="title"/>
          </p:nvPr>
        </p:nvSpPr>
        <p:spPr>
          <a:xfrm>
            <a:off x="839788" y="365125"/>
            <a:ext cx="10515600" cy="1325563"/>
          </a:xfrm>
        </p:spPr>
        <p:txBody>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A337750E-8FBE-E846-AB80-9F86414BC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0621511B-D22A-1245-A98E-3D2AFE55B5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a:extLst>
              <a:ext uri="{FF2B5EF4-FFF2-40B4-BE49-F238E27FC236}">
                <a16:creationId xmlns:a16="http://schemas.microsoft.com/office/drawing/2014/main" xmlns="" id="{58A5B39B-BFEB-134C-AB6F-4AB601CED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B17821D6-D3D4-CF41-A511-5A5AC1081B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a:extLst>
              <a:ext uri="{FF2B5EF4-FFF2-40B4-BE49-F238E27FC236}">
                <a16:creationId xmlns:a16="http://schemas.microsoft.com/office/drawing/2014/main" xmlns="" id="{985C7EB4-86D6-B743-9954-71FAD9D04709}"/>
              </a:ext>
            </a:extLst>
          </p:cNvPr>
          <p:cNvSpPr>
            <a:spLocks noGrp="1"/>
          </p:cNvSpPr>
          <p:nvPr>
            <p:ph type="dt" sz="half" idx="10"/>
          </p:nvPr>
        </p:nvSpPr>
        <p:spPr/>
        <p:txBody>
          <a:bodyPr/>
          <a:lstStyle/>
          <a:p>
            <a:r>
              <a:rPr lang="cs-CZ" dirty="0"/>
              <a:t>3. 10. 2019</a:t>
            </a:r>
          </a:p>
        </p:txBody>
      </p:sp>
      <p:sp>
        <p:nvSpPr>
          <p:cNvPr id="8" name="Footer Placeholder 7">
            <a:extLst>
              <a:ext uri="{FF2B5EF4-FFF2-40B4-BE49-F238E27FC236}">
                <a16:creationId xmlns:a16="http://schemas.microsoft.com/office/drawing/2014/main" xmlns="" id="{0DC364A0-F572-C149-849B-B307CD8BEF4E}"/>
              </a:ext>
            </a:extLst>
          </p:cNvPr>
          <p:cNvSpPr>
            <a:spLocks noGrp="1"/>
          </p:cNvSpPr>
          <p:nvPr>
            <p:ph type="ftr" sz="quarter" idx="11"/>
          </p:nvPr>
        </p:nvSpPr>
        <p:spPr/>
        <p:txBody>
          <a:bodyPr/>
          <a:lstStyle/>
          <a:p>
            <a:r>
              <a:rPr lang="en-US" dirty="0"/>
              <a:t>Workshop SGSEKF19</a:t>
            </a:r>
            <a:endParaRPr lang="cs-CZ" dirty="0"/>
          </a:p>
        </p:txBody>
      </p:sp>
      <p:sp>
        <p:nvSpPr>
          <p:cNvPr id="9" name="Slide Number Placeholder 8">
            <a:extLst>
              <a:ext uri="{FF2B5EF4-FFF2-40B4-BE49-F238E27FC236}">
                <a16:creationId xmlns:a16="http://schemas.microsoft.com/office/drawing/2014/main" xmlns="" id="{8FF28744-8951-9A4F-A3AA-DD575AE0E338}"/>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9805127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6672057-05C0-D143-BA44-BD676CD9C93B}"/>
              </a:ext>
            </a:extLst>
          </p:cNvPr>
          <p:cNvSpPr>
            <a:spLocks noGrp="1"/>
          </p:cNvSpPr>
          <p:nvPr>
            <p:ph type="dt" sz="half" idx="10"/>
          </p:nvPr>
        </p:nvSpPr>
        <p:spPr/>
        <p:txBody>
          <a:bodyPr/>
          <a:lstStyle/>
          <a:p>
            <a:r>
              <a:rPr lang="cs-CZ" dirty="0"/>
              <a:t>3. 10. 2019</a:t>
            </a:r>
          </a:p>
        </p:txBody>
      </p:sp>
      <p:sp>
        <p:nvSpPr>
          <p:cNvPr id="3" name="Footer Placeholder 2">
            <a:extLst>
              <a:ext uri="{FF2B5EF4-FFF2-40B4-BE49-F238E27FC236}">
                <a16:creationId xmlns:a16="http://schemas.microsoft.com/office/drawing/2014/main" xmlns="" id="{A33BE2FB-8405-5C4E-A05E-0DC323AF6212}"/>
              </a:ext>
            </a:extLst>
          </p:cNvPr>
          <p:cNvSpPr>
            <a:spLocks noGrp="1"/>
          </p:cNvSpPr>
          <p:nvPr>
            <p:ph type="ftr" sz="quarter" idx="11"/>
          </p:nvPr>
        </p:nvSpPr>
        <p:spPr/>
        <p:txBody>
          <a:bodyPr/>
          <a:lstStyle/>
          <a:p>
            <a:r>
              <a:rPr lang="en-US" dirty="0"/>
              <a:t>Workshop SGSEKF19</a:t>
            </a:r>
            <a:endParaRPr lang="cs-CZ" dirty="0"/>
          </a:p>
        </p:txBody>
      </p:sp>
      <p:sp>
        <p:nvSpPr>
          <p:cNvPr id="4" name="Slide Number Placeholder 3">
            <a:extLst>
              <a:ext uri="{FF2B5EF4-FFF2-40B4-BE49-F238E27FC236}">
                <a16:creationId xmlns:a16="http://schemas.microsoft.com/office/drawing/2014/main" xmlns="" id="{6BFD6ECD-2072-7649-8717-F6947C571585}"/>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40046652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D499B7-157B-F045-9923-D12EED65EB98}"/>
              </a:ext>
            </a:extLst>
          </p:cNvPr>
          <p:cNvSpPr>
            <a:spLocks noGrp="1"/>
          </p:cNvSpPr>
          <p:nvPr>
            <p:ph type="title"/>
          </p:nvPr>
        </p:nvSpPr>
        <p:spPr/>
        <p:txBody>
          <a:bodyPr/>
          <a:lstStyle/>
          <a:p>
            <a:r>
              <a:rPr lang="en-US"/>
              <a:t>Click to edit Master title style</a:t>
            </a:r>
            <a:endParaRPr lang="cs-CZ"/>
          </a:p>
        </p:txBody>
      </p:sp>
      <p:sp>
        <p:nvSpPr>
          <p:cNvPr id="3" name="Vertical Text Placeholder 2">
            <a:extLst>
              <a:ext uri="{FF2B5EF4-FFF2-40B4-BE49-F238E27FC236}">
                <a16:creationId xmlns:a16="http://schemas.microsoft.com/office/drawing/2014/main" xmlns="" id="{17647F9E-6176-9946-A28B-E20C2D515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1EDD7A46-18AB-7B43-B05D-7EC3E7A08F6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69A48DC-3CD9-9542-B18D-D6CC3077A529}"/>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5EFA9E0-9FA1-6145-9530-79E7D73F3A5D}"/>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6594848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92A3901-F525-F9E5-5465-1CF864B1B2D5}"/>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xmlns="" id="{D13B1378-63B8-0DBD-DFD7-A5CD2680A1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xmlns="" id="{4EF291C3-B521-12A2-0892-AE89AE859854}"/>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5" name="页脚占位符 4">
            <a:extLst>
              <a:ext uri="{FF2B5EF4-FFF2-40B4-BE49-F238E27FC236}">
                <a16:creationId xmlns:a16="http://schemas.microsoft.com/office/drawing/2014/main" xmlns="" id="{E7F5BCEA-60A7-1035-53CF-A1B8B0046318}"/>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425C1769-59E5-4A7B-00BA-E3DAE93A21A3}"/>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403737864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27C35C4-FE8D-FF63-5A75-C29338EE36A4}"/>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CC6397FC-FC8E-B786-83EC-063F84A5FE51}"/>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13C4DDCC-2153-AE21-1BD9-F878F201A40C}"/>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5" name="页脚占位符 4">
            <a:extLst>
              <a:ext uri="{FF2B5EF4-FFF2-40B4-BE49-F238E27FC236}">
                <a16:creationId xmlns:a16="http://schemas.microsoft.com/office/drawing/2014/main" xmlns="" id="{C91CE39C-0D63-1449-7A9E-3A229FB96588}"/>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3FCDF203-0E29-2864-7B17-1888066E43A9}"/>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27431438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77AABF6-174D-3790-F7C3-281E5B6B4B25}"/>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AB3BA10D-3FE0-FF2E-4683-D0F614B938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xmlns="" id="{215EB5FC-DADC-4A97-B2BC-E6B9F3D99D25}"/>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5" name="页脚占位符 4">
            <a:extLst>
              <a:ext uri="{FF2B5EF4-FFF2-40B4-BE49-F238E27FC236}">
                <a16:creationId xmlns:a16="http://schemas.microsoft.com/office/drawing/2014/main" xmlns="" id="{18121538-E7ED-9035-4065-C4E2E6EC6F55}"/>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7713C9CD-CE0A-BFD3-0B7E-758FB4CF5E1E}"/>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8819921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A58B274-9B41-FC37-3037-BB51A0BFD22D}"/>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78E00045-8C73-523D-43D3-06796004045C}"/>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xmlns="" id="{36D2041C-8325-8899-48DE-72D60FEBD372}"/>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xmlns="" id="{1D9B65ED-C367-1E0A-5819-9F4560D9E256}"/>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6" name="页脚占位符 5">
            <a:extLst>
              <a:ext uri="{FF2B5EF4-FFF2-40B4-BE49-F238E27FC236}">
                <a16:creationId xmlns:a16="http://schemas.microsoft.com/office/drawing/2014/main" xmlns="" id="{463A31CA-F8DC-DBAC-EBEB-9966D23BD979}"/>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EBC0C793-3713-AAB2-AA72-531EE54C5258}"/>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249136008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04C2090-64DA-FD71-004F-7F066BB267A1}"/>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759A89B4-E54E-DF85-5AF0-7349047847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xmlns="" id="{6F3DAA63-7C8E-44D6-A16E-DD506096B76D}"/>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xmlns="" id="{7AB4C447-4E91-61B7-BC47-A7F7059B92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xmlns="" id="{E3AC875C-408B-1DC3-B408-55F6EA399241}"/>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xmlns="" id="{F219989F-8BC3-C409-3F15-C21AFFCBD42A}"/>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8" name="页脚占位符 7">
            <a:extLst>
              <a:ext uri="{FF2B5EF4-FFF2-40B4-BE49-F238E27FC236}">
                <a16:creationId xmlns:a16="http://schemas.microsoft.com/office/drawing/2014/main" xmlns="" id="{CFE921E7-D6FF-C308-76AE-DBB6EC75685E}"/>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xmlns="" id="{8E13038A-D5A0-5CDA-8F75-80342C868DAB}"/>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78325230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B4CE051-EF8A-1E8E-22C3-EC5750B0C11C}"/>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xmlns="" id="{1608FCC2-EC73-DA01-F11D-A58B7FB7D278}"/>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4" name="页脚占位符 3">
            <a:extLst>
              <a:ext uri="{FF2B5EF4-FFF2-40B4-BE49-F238E27FC236}">
                <a16:creationId xmlns:a16="http://schemas.microsoft.com/office/drawing/2014/main" xmlns="" id="{132D5FA1-C139-FFC1-AC95-DDA792A10FD8}"/>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xmlns="" id="{5108971C-F12E-E9CD-8F43-F5E044E84D6D}"/>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3765252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399E3C6D-02AA-BD44-84A9-B919C331D81A}"/>
              </a:ext>
            </a:extLst>
          </p:cNvPr>
          <p:cNvSpPr>
            <a:spLocks noGrp="1"/>
          </p:cNvSpPr>
          <p:nvPr>
            <p:ph type="title"/>
          </p:nvPr>
        </p:nvSpPr>
        <p:spPr/>
        <p:txBody>
          <a:bodyPr/>
          <a:lstStyle>
            <a:lvl1pPr>
              <a:defRPr sz="3600"/>
            </a:lvl1pPr>
          </a:lstStyle>
          <a:p>
            <a:r>
              <a:rPr lang="en-US"/>
              <a:t>Click to edit Master title style</a:t>
            </a:r>
            <a:endParaRPr lang="cs-CZ" dirty="0"/>
          </a:p>
        </p:txBody>
      </p:sp>
      <p:sp>
        <p:nvSpPr>
          <p:cNvPr id="3" name="Zástupný symbol pro datum 2">
            <a:extLst>
              <a:ext uri="{FF2B5EF4-FFF2-40B4-BE49-F238E27FC236}">
                <a16:creationId xmlns:a16="http://schemas.microsoft.com/office/drawing/2014/main" xmlns="" id="{3315A8E6-4C0A-AA4C-9079-37AC28721938}"/>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4" name="Zástupný symbol pro zápatí 3">
            <a:extLst>
              <a:ext uri="{FF2B5EF4-FFF2-40B4-BE49-F238E27FC236}">
                <a16:creationId xmlns:a16="http://schemas.microsoft.com/office/drawing/2014/main" xmlns="" id="{98BB6F38-4D44-9840-89C1-FF42C22B0042}"/>
              </a:ext>
            </a:extLst>
          </p:cNvPr>
          <p:cNvSpPr>
            <a:spLocks noGrp="1"/>
          </p:cNvSpPr>
          <p:nvPr>
            <p:ph type="ftr" sz="quarter" idx="11"/>
          </p:nvPr>
        </p:nvSpPr>
        <p:spPr>
          <a:xfrm>
            <a:off x="1235075" y="6352876"/>
            <a:ext cx="9937749" cy="312739"/>
          </a:xfrm>
          <a:prstGeom prst="rect">
            <a:avLst/>
          </a:prstGeom>
        </p:spPr>
        <p:txBody>
          <a:bodyPr/>
          <a:lstStyle/>
          <a:p>
            <a:endParaRPr lang="en-US"/>
          </a:p>
        </p:txBody>
      </p:sp>
      <p:sp>
        <p:nvSpPr>
          <p:cNvPr id="5" name="Zástupný symbol pro číslo snímku 4">
            <a:extLst>
              <a:ext uri="{FF2B5EF4-FFF2-40B4-BE49-F238E27FC236}">
                <a16:creationId xmlns:a16="http://schemas.microsoft.com/office/drawing/2014/main" xmlns="" id="{203DEF9F-619E-514F-B49B-61758FC00CE4}"/>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6358787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32A053C4-0FDE-D503-3211-18BCEBED0CB4}"/>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3" name="页脚占位符 2">
            <a:extLst>
              <a:ext uri="{FF2B5EF4-FFF2-40B4-BE49-F238E27FC236}">
                <a16:creationId xmlns:a16="http://schemas.microsoft.com/office/drawing/2014/main" xmlns="" id="{83C9AB0D-C7B0-DFEA-5710-A587D648757C}"/>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xmlns="" id="{ABADF6C9-829C-FCFC-303D-976AFD8F29C5}"/>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46188211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80F6459-2B44-D553-DDE8-7BED7D7B59E1}"/>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 id="{FC25783E-5BA0-8BA9-7545-E766ED7ED63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xmlns="" id="{3DDA1EF4-D91F-5836-2EF4-3E9D4A98CD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 id="{2C308E25-3133-AE03-85E1-C83EDD180D20}"/>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6" name="页脚占位符 5">
            <a:extLst>
              <a:ext uri="{FF2B5EF4-FFF2-40B4-BE49-F238E27FC236}">
                <a16:creationId xmlns:a16="http://schemas.microsoft.com/office/drawing/2014/main" xmlns="" id="{B9DEF9F6-0B84-9BFF-DE3F-3DACFD994840}"/>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37FA9D8A-80B4-4F19-A9F3-56BAA38B8F52}"/>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12327105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25C5790-64B8-100D-2881-A68DB0E10071}"/>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xmlns="" id="{EA42CC94-2827-BBE9-AE9F-FD8D422F54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xmlns="" id="{EED4F191-6A16-7B7C-F994-9F5F4E061E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 id="{2DA24DF7-4A17-70A6-D6F7-785DEE976182}"/>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6" name="页脚占位符 5">
            <a:extLst>
              <a:ext uri="{FF2B5EF4-FFF2-40B4-BE49-F238E27FC236}">
                <a16:creationId xmlns:a16="http://schemas.microsoft.com/office/drawing/2014/main" xmlns="" id="{28312888-DC7B-5E47-5C1D-9888DECAA060}"/>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xmlns="" id="{C6B80145-E794-0430-7467-3C39D7D7BBA1}"/>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25912576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AB41973-C480-BF60-BEB4-D5B9845069BE}"/>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 id="{0B6007C7-3D80-F49A-4AA8-2CF9E0479857}"/>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F2009607-8A67-25B5-646E-EC6DA47F8AA7}"/>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5" name="页脚占位符 4">
            <a:extLst>
              <a:ext uri="{FF2B5EF4-FFF2-40B4-BE49-F238E27FC236}">
                <a16:creationId xmlns:a16="http://schemas.microsoft.com/office/drawing/2014/main" xmlns="" id="{63B5FE4A-B911-C541-097F-964D90C6B42C}"/>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9E00F583-D07B-95CE-3D9A-4C3BB84C4FC7}"/>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394275414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74D7434E-DA07-D5DB-90E1-B4FEF5DC6970}"/>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 id="{17A9F5CB-F756-C874-972B-01365DB62AD1}"/>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6702030A-5017-94C7-0D98-8B749272DE6F}"/>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5" name="页脚占位符 4">
            <a:extLst>
              <a:ext uri="{FF2B5EF4-FFF2-40B4-BE49-F238E27FC236}">
                <a16:creationId xmlns:a16="http://schemas.microsoft.com/office/drawing/2014/main" xmlns="" id="{3AFCEAAB-2BF6-5315-3B1F-311894976C47}"/>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xmlns="" id="{1A001C91-3432-CF74-9CDA-62DB36E57579}"/>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2109237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xmlns="" id="{7414C914-950A-7942-B0E9-3FEB6F7F39C1}"/>
              </a:ext>
            </a:extLst>
          </p:cNvPr>
          <p:cNvSpPr>
            <a:spLocks noGrp="1"/>
          </p:cNvSpPr>
          <p:nvPr>
            <p:ph type="dt" sz="half" idx="10"/>
          </p:nvPr>
        </p:nvSpPr>
        <p:spPr/>
        <p:txBody>
          <a:bodyPr/>
          <a:lstStyle/>
          <a:p>
            <a:fld id="{2C52EE26-DA65-4B97-838C-9C52A1C18A9A}" type="datetimeFigureOut">
              <a:rPr lang="en-US" smtClean="0"/>
              <a:t>9/7/2023</a:t>
            </a:fld>
            <a:endParaRPr lang="en-US"/>
          </a:p>
        </p:txBody>
      </p:sp>
      <p:sp>
        <p:nvSpPr>
          <p:cNvPr id="3" name="Zástupný symbol pro zápatí 2">
            <a:extLst>
              <a:ext uri="{FF2B5EF4-FFF2-40B4-BE49-F238E27FC236}">
                <a16:creationId xmlns:a16="http://schemas.microsoft.com/office/drawing/2014/main" xmlns="" id="{0DCF0096-0579-6045-8D0F-A71D64397B89}"/>
              </a:ext>
            </a:extLst>
          </p:cNvPr>
          <p:cNvSpPr>
            <a:spLocks noGrp="1"/>
          </p:cNvSpPr>
          <p:nvPr>
            <p:ph type="ftr" sz="quarter" idx="11"/>
          </p:nvPr>
        </p:nvSpPr>
        <p:spPr>
          <a:xfrm>
            <a:off x="1235075" y="6356349"/>
            <a:ext cx="9937749" cy="309266"/>
          </a:xfrm>
          <a:prstGeom prst="rect">
            <a:avLst/>
          </a:prstGeom>
        </p:spPr>
        <p:txBody>
          <a:bodyPr/>
          <a:lstStyle/>
          <a:p>
            <a:endParaRPr lang="en-US"/>
          </a:p>
        </p:txBody>
      </p:sp>
      <p:sp>
        <p:nvSpPr>
          <p:cNvPr id="4" name="Zástupný symbol pro číslo snímku 3">
            <a:extLst>
              <a:ext uri="{FF2B5EF4-FFF2-40B4-BE49-F238E27FC236}">
                <a16:creationId xmlns:a16="http://schemas.microsoft.com/office/drawing/2014/main" xmlns="" id="{0E670FDF-F365-974E-B39A-0DEC9CD46AE4}"/>
              </a:ext>
            </a:extLst>
          </p:cNvPr>
          <p:cNvSpPr>
            <a:spLocks noGrp="1"/>
          </p:cNvSpPr>
          <p:nvPr>
            <p:ph type="sldNum" sz="quarter" idx="12"/>
          </p:nvPr>
        </p:nvSpPr>
        <p:spPr/>
        <p:txBody>
          <a:bodyPr/>
          <a:lstStyle/>
          <a:p>
            <a:fld id="{F137D471-AC02-454F-AEA6-915A77A69F99}" type="slidenum">
              <a:rPr lang="en-US" smtClean="0"/>
              <a:t>‹#›</a:t>
            </a:fld>
            <a:endParaRPr lang="en-US"/>
          </a:p>
        </p:txBody>
      </p:sp>
    </p:spTree>
    <p:extLst>
      <p:ext uri="{BB962C8B-B14F-4D97-AF65-F5344CB8AC3E}">
        <p14:creationId xmlns:p14="http://schemas.microsoft.com/office/powerpoint/2010/main" val="35649448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B8A41D-18F5-2B4E-BE99-D6457D846C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s-CZ"/>
          </a:p>
        </p:txBody>
      </p:sp>
      <p:sp>
        <p:nvSpPr>
          <p:cNvPr id="3" name="Subtitle 2">
            <a:extLst>
              <a:ext uri="{FF2B5EF4-FFF2-40B4-BE49-F238E27FC236}">
                <a16:creationId xmlns:a16="http://schemas.microsoft.com/office/drawing/2014/main" xmlns="" id="{0400582C-01B7-3F42-AD28-9B7DF4DD5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s-CZ"/>
          </a:p>
        </p:txBody>
      </p:sp>
      <p:sp>
        <p:nvSpPr>
          <p:cNvPr id="4" name="Date Placeholder 3">
            <a:extLst>
              <a:ext uri="{FF2B5EF4-FFF2-40B4-BE49-F238E27FC236}">
                <a16:creationId xmlns:a16="http://schemas.microsoft.com/office/drawing/2014/main" xmlns="" id="{3B0C3A37-4F77-534E-9AF3-D82BFE15450D}"/>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2BCDCCB8-70AD-574C-9AA9-B02DA9D9DB6F}"/>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47B3117F-487E-494C-9FA1-CB037C2CB28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1192656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956EA4-94EE-9E4C-9451-0C053C350ACF}"/>
              </a:ext>
            </a:extLst>
          </p:cNvPr>
          <p:cNvSpPr>
            <a:spLocks noGrp="1"/>
          </p:cNvSpPr>
          <p:nvPr>
            <p:ph type="title"/>
          </p:nvPr>
        </p:nvSpPr>
        <p:spPr/>
        <p:txBody>
          <a:bodyPr/>
          <a:lstStyle/>
          <a:p>
            <a:r>
              <a:rPr lang="en-US"/>
              <a:t>Click to edit Master title style</a:t>
            </a:r>
            <a:endParaRPr lang="cs-CZ"/>
          </a:p>
        </p:txBody>
      </p:sp>
      <p:sp>
        <p:nvSpPr>
          <p:cNvPr id="3" name="Content Placeholder 2">
            <a:extLst>
              <a:ext uri="{FF2B5EF4-FFF2-40B4-BE49-F238E27FC236}">
                <a16:creationId xmlns:a16="http://schemas.microsoft.com/office/drawing/2014/main" xmlns="" id="{2060C682-265E-EE41-A540-118A3A39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904DCE98-8002-BC4F-85CF-80F1678C4DE6}"/>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5C100820-F6DD-5A4F-80F7-CAC42703D5E2}"/>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61E03D53-E799-BF42-83F0-6B6D5E020F0F}"/>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31706108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E2D3AB-3AE5-6C49-B89B-0B3333B9A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s-CZ"/>
          </a:p>
        </p:txBody>
      </p:sp>
      <p:sp>
        <p:nvSpPr>
          <p:cNvPr id="3" name="Text Placeholder 2">
            <a:extLst>
              <a:ext uri="{FF2B5EF4-FFF2-40B4-BE49-F238E27FC236}">
                <a16:creationId xmlns:a16="http://schemas.microsoft.com/office/drawing/2014/main" xmlns="" id="{85A51D72-6450-1245-B950-D14EEE9BC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85BA13D4-2C24-4B4C-A527-271234776FCA}"/>
              </a:ext>
            </a:extLst>
          </p:cNvPr>
          <p:cNvSpPr>
            <a:spLocks noGrp="1"/>
          </p:cNvSpPr>
          <p:nvPr>
            <p:ph type="dt" sz="half" idx="10"/>
          </p:nvPr>
        </p:nvSpPr>
        <p:spPr/>
        <p:txBody>
          <a:bodyPr/>
          <a:lstStyle/>
          <a:p>
            <a:r>
              <a:rPr lang="cs-CZ" dirty="0"/>
              <a:t>3. 10. 2019</a:t>
            </a:r>
          </a:p>
        </p:txBody>
      </p:sp>
      <p:sp>
        <p:nvSpPr>
          <p:cNvPr id="5" name="Footer Placeholder 4">
            <a:extLst>
              <a:ext uri="{FF2B5EF4-FFF2-40B4-BE49-F238E27FC236}">
                <a16:creationId xmlns:a16="http://schemas.microsoft.com/office/drawing/2014/main" xmlns="" id="{9B86D41A-5F70-D542-B768-4CA673DBA815}"/>
              </a:ext>
            </a:extLst>
          </p:cNvPr>
          <p:cNvSpPr>
            <a:spLocks noGrp="1"/>
          </p:cNvSpPr>
          <p:nvPr>
            <p:ph type="ftr" sz="quarter" idx="11"/>
          </p:nvPr>
        </p:nvSpPr>
        <p:spPr/>
        <p:txBody>
          <a:body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5D784A22-3709-7E43-ADD3-04B31F1D2000}"/>
              </a:ext>
            </a:extLst>
          </p:cNvPr>
          <p:cNvSpPr>
            <a:spLocks noGrp="1"/>
          </p:cNvSpPr>
          <p:nvPr>
            <p:ph type="sldNum" sz="quarter" idx="12"/>
          </p:nvPr>
        </p:nvSpPr>
        <p:spPr/>
        <p:txBody>
          <a:bodyPr/>
          <a:lstStyle/>
          <a:p>
            <a:fld id="{F00BBC17-8541-E34F-8869-9598F72269DC}" type="slidenum">
              <a:rPr lang="cs-CZ" smtClean="0"/>
              <a:pPr/>
              <a:t>‹#›</a:t>
            </a:fld>
            <a:endParaRPr lang="cs-CZ"/>
          </a:p>
        </p:txBody>
      </p:sp>
    </p:spTree>
    <p:extLst>
      <p:ext uri="{BB962C8B-B14F-4D97-AF65-F5344CB8AC3E}">
        <p14:creationId xmlns:p14="http://schemas.microsoft.com/office/powerpoint/2010/main" val="26155292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3.xml"/><Relationship Id="rId7" Type="http://schemas.openxmlformats.org/officeDocument/2006/relationships/theme" Target="../theme/theme5.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7.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xmlns=""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xmlns=""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xmlns=""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2C52EE26-DA65-4B97-838C-9C52A1C18A9A}" type="datetimeFigureOut">
              <a:rPr lang="en-US" smtClean="0"/>
              <a:t>9/7/2023</a:t>
            </a:fld>
            <a:endParaRPr lang="en-US"/>
          </a:p>
        </p:txBody>
      </p:sp>
      <p:sp>
        <p:nvSpPr>
          <p:cNvPr id="6" name="Zástupný symbol pro číslo snímku 5">
            <a:extLst>
              <a:ext uri="{FF2B5EF4-FFF2-40B4-BE49-F238E27FC236}">
                <a16:creationId xmlns:a16="http://schemas.microsoft.com/office/drawing/2014/main" xmlns=""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F137D471-AC02-454F-AEA6-915A77A69F99}" type="slidenum">
              <a:rPr lang="en-US" smtClean="0"/>
              <a:t>‹#›</a:t>
            </a:fld>
            <a:endParaRPr lang="en-US"/>
          </a:p>
        </p:txBody>
      </p:sp>
      <p:sp>
        <p:nvSpPr>
          <p:cNvPr id="10" name="Zástupný symbol pro zápatí 9">
            <a:extLst>
              <a:ext uri="{FF2B5EF4-FFF2-40B4-BE49-F238E27FC236}">
                <a16:creationId xmlns:a16="http://schemas.microsoft.com/office/drawing/2014/main" xmlns=""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pic>
        <p:nvPicPr>
          <p:cNvPr id="15" name="Obrázek 14" descr="Obsah obrázku text&#10;&#10;&#10;&#10;Popis se vygeneroval automaticky.">
            <a:extLst>
              <a:ext uri="{FF2B5EF4-FFF2-40B4-BE49-F238E27FC236}">
                <a16:creationId xmlns:a16="http://schemas.microsoft.com/office/drawing/2014/main" xmlns=""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113392271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xmlns=""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405889920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xmlns=""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xmlns=""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xmlns=""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2C52EE26-DA65-4B97-838C-9C52A1C18A9A}" type="datetimeFigureOut">
              <a:rPr lang="en-US" smtClean="0"/>
              <a:t>9/7/2023</a:t>
            </a:fld>
            <a:endParaRPr lang="en-US"/>
          </a:p>
        </p:txBody>
      </p:sp>
      <p:sp>
        <p:nvSpPr>
          <p:cNvPr id="6" name="Zástupný symbol pro číslo snímku 5">
            <a:extLst>
              <a:ext uri="{FF2B5EF4-FFF2-40B4-BE49-F238E27FC236}">
                <a16:creationId xmlns:a16="http://schemas.microsoft.com/office/drawing/2014/main" xmlns=""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F137D471-AC02-454F-AEA6-915A77A69F99}" type="slidenum">
              <a:rPr lang="en-US" smtClean="0"/>
              <a:t>‹#›</a:t>
            </a:fld>
            <a:endParaRPr lang="en-US"/>
          </a:p>
        </p:txBody>
      </p:sp>
      <p:sp>
        <p:nvSpPr>
          <p:cNvPr id="5" name="Footer Placeholder 4">
            <a:extLst>
              <a:ext uri="{FF2B5EF4-FFF2-40B4-BE49-F238E27FC236}">
                <a16:creationId xmlns:a16="http://schemas.microsoft.com/office/drawing/2014/main" xmlns="" id="{7CA6ECB6-BE35-5F47-9527-63BD8453A4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pic>
        <p:nvPicPr>
          <p:cNvPr id="175" name="Obrázek 174" descr="Obsah obrázku objekt, interiér&#10;&#10;&#10;&#10;Popis se vygeneroval automaticky.">
            <a:extLst>
              <a:ext uri="{FF2B5EF4-FFF2-40B4-BE49-F238E27FC236}">
                <a16:creationId xmlns:a16="http://schemas.microsoft.com/office/drawing/2014/main" xmlns="" id="{BD491640-BB6F-CD43-AA4F-3A4864874557}"/>
              </a:ext>
            </a:extLst>
          </p:cNvPr>
          <p:cNvPicPr>
            <a:picLocks noChangeAspect="1"/>
          </p:cNvPicPr>
          <p:nvPr/>
        </p:nvPicPr>
        <p:blipFill>
          <a:blip r:embed="rId8"/>
          <a:stretch>
            <a:fillRect/>
          </a:stretch>
        </p:blipFill>
        <p:spPr>
          <a:xfrm>
            <a:off x="192088" y="237646"/>
            <a:ext cx="4787900" cy="609600"/>
          </a:xfrm>
          <a:prstGeom prst="rect">
            <a:avLst/>
          </a:prstGeom>
        </p:spPr>
      </p:pic>
    </p:spTree>
    <p:extLst>
      <p:ext uri="{BB962C8B-B14F-4D97-AF65-F5344CB8AC3E}">
        <p14:creationId xmlns:p14="http://schemas.microsoft.com/office/powerpoint/2010/main" val="203197109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Lst>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guide id="20" orient="horz" pos="1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7BC748-752E-9E47-952B-1B6B12A8FBCB}" type="datetimeFigureOut">
              <a:rPr lang="cs-CZ" smtClean="0"/>
              <a:t>7.9.2023</a:t>
            </a:fld>
            <a:endParaRPr lang="cs-CZ"/>
          </a:p>
        </p:txBody>
      </p:sp>
      <p:sp>
        <p:nvSpPr>
          <p:cNvPr id="5" name="Footer Placeholder 4">
            <a:extLst>
              <a:ext uri="{FF2B5EF4-FFF2-40B4-BE49-F238E27FC236}">
                <a16:creationId xmlns:a16="http://schemas.microsoft.com/office/drawing/2014/main" xmlns=""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Slide Number Placeholder 5">
            <a:extLst>
              <a:ext uri="{FF2B5EF4-FFF2-40B4-BE49-F238E27FC236}">
                <a16:creationId xmlns:a16="http://schemas.microsoft.com/office/drawing/2014/main" xmlns=""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t>‹#›</a:t>
            </a:fld>
            <a:endParaRPr lang="cs-CZ"/>
          </a:p>
        </p:txBody>
      </p:sp>
    </p:spTree>
    <p:extLst>
      <p:ext uri="{BB962C8B-B14F-4D97-AF65-F5344CB8AC3E}">
        <p14:creationId xmlns:p14="http://schemas.microsoft.com/office/powerpoint/2010/main" val="3812580465"/>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xmlns="" id="{E6D6CC12-ACA0-634F-80C9-398209300785}"/>
              </a:ext>
            </a:extLst>
          </p:cNvPr>
          <p:cNvSpPr>
            <a:spLocks noGrp="1"/>
          </p:cNvSpPr>
          <p:nvPr>
            <p:ph type="title"/>
          </p:nvPr>
        </p:nvSpPr>
        <p:spPr>
          <a:xfrm>
            <a:off x="200196" y="1054247"/>
            <a:ext cx="11798620" cy="1021977"/>
          </a:xfrm>
          <a:prstGeom prst="rect">
            <a:avLst/>
          </a:prstGeom>
        </p:spPr>
        <p:txBody>
          <a:bodyPr vert="horz" lIns="91440" tIns="45720" rIns="91440" bIns="45720" rtlCol="0" anchor="b">
            <a:noAutofit/>
          </a:bodyPr>
          <a:lstStyle/>
          <a:p>
            <a:r>
              <a:rPr lang="cs-CZ" dirty="0"/>
              <a:t>Nadpis</a:t>
            </a:r>
          </a:p>
        </p:txBody>
      </p:sp>
      <p:sp>
        <p:nvSpPr>
          <p:cNvPr id="3" name="Zástupný text 2">
            <a:extLst>
              <a:ext uri="{FF2B5EF4-FFF2-40B4-BE49-F238E27FC236}">
                <a16:creationId xmlns:a16="http://schemas.microsoft.com/office/drawing/2014/main" xmlns="" id="{67F40DBE-8FC7-7448-B1A4-0F1683F3C44E}"/>
              </a:ext>
            </a:extLst>
          </p:cNvPr>
          <p:cNvSpPr>
            <a:spLocks noGrp="1"/>
          </p:cNvSpPr>
          <p:nvPr>
            <p:ph type="body" idx="1"/>
          </p:nvPr>
        </p:nvSpPr>
        <p:spPr>
          <a:xfrm>
            <a:off x="201294" y="2229316"/>
            <a:ext cx="11798619" cy="3973942"/>
          </a:xfrm>
          <a:prstGeom prst="rect">
            <a:avLst/>
          </a:prstGeom>
        </p:spPr>
        <p:txBody>
          <a:bodyPr vert="horz" lIns="91440" tIns="45720" rIns="91440" bIns="45720" rtlCol="0">
            <a:normAutofit/>
          </a:bodyPr>
          <a:lstStyle/>
          <a:p>
            <a:r>
              <a:rPr lang="cs-CZ" dirty="0"/>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xmlns="" id="{E6F516F3-F99B-5944-9236-CEAA133959A3}"/>
              </a:ext>
            </a:extLst>
          </p:cNvPr>
          <p:cNvSpPr>
            <a:spLocks noGrp="1"/>
          </p:cNvSpPr>
          <p:nvPr>
            <p:ph type="dt" sz="half" idx="2"/>
          </p:nvPr>
        </p:nvSpPr>
        <p:spPr>
          <a:xfrm>
            <a:off x="203497" y="6356350"/>
            <a:ext cx="926054" cy="312738"/>
          </a:xfrm>
          <a:prstGeom prst="rect">
            <a:avLst/>
          </a:prstGeom>
        </p:spPr>
        <p:txBody>
          <a:bodyPr vert="horz" lIns="91440" tIns="45720" rIns="91440" bIns="45720" rtlCol="0" anchor="ctr"/>
          <a:lstStyle>
            <a:lvl1pPr algn="l">
              <a:defRPr sz="1200">
                <a:solidFill>
                  <a:schemeClr val="tx1">
                    <a:tint val="75000"/>
                  </a:schemeClr>
                </a:solidFill>
              </a:defRPr>
            </a:lvl1pPr>
          </a:lstStyle>
          <a:p>
            <a:fld id="{7FCD0002-C91F-8548-89A7-9BF65FF7DADF}" type="datetime3">
              <a:rPr lang="cs-CZ" smtClean="0"/>
              <a:t>7/9/23</a:t>
            </a:fld>
            <a:endParaRPr lang="cs-CZ" dirty="0"/>
          </a:p>
        </p:txBody>
      </p:sp>
      <p:sp>
        <p:nvSpPr>
          <p:cNvPr id="6" name="Zástupný symbol pro číslo snímku 5">
            <a:extLst>
              <a:ext uri="{FF2B5EF4-FFF2-40B4-BE49-F238E27FC236}">
                <a16:creationId xmlns:a16="http://schemas.microsoft.com/office/drawing/2014/main" xmlns="" id="{36D98F16-2029-8D49-91DD-2C737D88DDBC}"/>
              </a:ext>
            </a:extLst>
          </p:cNvPr>
          <p:cNvSpPr>
            <a:spLocks noGrp="1"/>
          </p:cNvSpPr>
          <p:nvPr>
            <p:ph type="sldNum" sz="quarter" idx="4"/>
          </p:nvPr>
        </p:nvSpPr>
        <p:spPr>
          <a:xfrm>
            <a:off x="11352213" y="6356349"/>
            <a:ext cx="612775" cy="312739"/>
          </a:xfrm>
          <a:prstGeom prst="rect">
            <a:avLst/>
          </a:prstGeom>
        </p:spPr>
        <p:txBody>
          <a:bodyPr vert="horz" lIns="91440" tIns="45720" rIns="91440" bIns="45720" rtlCol="0" anchor="ctr"/>
          <a:lstStyle>
            <a:lvl1pPr algn="l">
              <a:defRPr sz="1200">
                <a:solidFill>
                  <a:schemeClr val="tx1">
                    <a:tint val="75000"/>
                  </a:schemeClr>
                </a:solidFill>
              </a:defRPr>
            </a:lvl1pPr>
          </a:lstStyle>
          <a:p>
            <a:fld id="{1EA44BAA-1A06-B141-8215-9D88CF6A7203}" type="slidenum">
              <a:rPr lang="cs-CZ" smtClean="0"/>
              <a:pPr/>
              <a:t>‹#›</a:t>
            </a:fld>
            <a:endParaRPr lang="cs-CZ" dirty="0"/>
          </a:p>
        </p:txBody>
      </p:sp>
      <p:sp>
        <p:nvSpPr>
          <p:cNvPr id="10" name="Zástupný symbol pro zápatí 9">
            <a:extLst>
              <a:ext uri="{FF2B5EF4-FFF2-40B4-BE49-F238E27FC236}">
                <a16:creationId xmlns:a16="http://schemas.microsoft.com/office/drawing/2014/main" xmlns="" id="{D62A909B-22CA-3945-A5C2-F5DBFE050F9F}"/>
              </a:ext>
            </a:extLst>
          </p:cNvPr>
          <p:cNvSpPr>
            <a:spLocks noGrp="1"/>
          </p:cNvSpPr>
          <p:nvPr>
            <p:ph type="ftr" sz="quarter" idx="3"/>
          </p:nvPr>
        </p:nvSpPr>
        <p:spPr>
          <a:xfrm>
            <a:off x="1237129" y="6356351"/>
            <a:ext cx="9935695" cy="3127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cs-CZ"/>
          </a:p>
        </p:txBody>
      </p:sp>
      <p:pic>
        <p:nvPicPr>
          <p:cNvPr id="15" name="Obrázek 14" descr="Obsah obrázku text&#10;&#10;&#10;&#10;Popis se vygeneroval automaticky.">
            <a:extLst>
              <a:ext uri="{FF2B5EF4-FFF2-40B4-BE49-F238E27FC236}">
                <a16:creationId xmlns:a16="http://schemas.microsoft.com/office/drawing/2014/main" xmlns="" id="{C085FEB2-5681-6645-A58D-9D0896E1DF44}"/>
              </a:ext>
            </a:extLst>
          </p:cNvPr>
          <p:cNvPicPr>
            <a:picLocks noChangeAspect="1"/>
          </p:cNvPicPr>
          <p:nvPr/>
        </p:nvPicPr>
        <p:blipFill>
          <a:blip r:embed="rId8"/>
          <a:stretch>
            <a:fillRect/>
          </a:stretch>
        </p:blipFill>
        <p:spPr>
          <a:xfrm>
            <a:off x="200196" y="199664"/>
            <a:ext cx="3124200" cy="647700"/>
          </a:xfrm>
          <a:prstGeom prst="rect">
            <a:avLst/>
          </a:prstGeom>
        </p:spPr>
      </p:pic>
    </p:spTree>
    <p:extLst>
      <p:ext uri="{BB962C8B-B14F-4D97-AF65-F5344CB8AC3E}">
        <p14:creationId xmlns:p14="http://schemas.microsoft.com/office/powerpoint/2010/main" val="270829545"/>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0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73">
          <p15:clr>
            <a:srgbClr val="F26B43"/>
          </p15:clr>
        </p15:guide>
        <p15:guide id="2" pos="3840">
          <p15:clr>
            <a:srgbClr val="F26B43"/>
          </p15:clr>
        </p15:guide>
        <p15:guide id="3" orient="horz" pos="119">
          <p15:clr>
            <a:srgbClr val="F26B43"/>
          </p15:clr>
        </p15:guide>
        <p15:guide id="4" orient="horz" pos="4201">
          <p15:clr>
            <a:srgbClr val="F26B43"/>
          </p15:clr>
        </p15:guide>
        <p15:guide id="5" pos="121">
          <p15:clr>
            <a:srgbClr val="F26B43"/>
          </p15:clr>
        </p15:guide>
        <p15:guide id="6" pos="7559">
          <p15:clr>
            <a:srgbClr val="F26B43"/>
          </p15:clr>
        </p15:guide>
        <p15:guide id="7" pos="3772">
          <p15:clr>
            <a:srgbClr val="F26B43"/>
          </p15:clr>
        </p15:guide>
        <p15:guide id="8" pos="3908">
          <p15:clr>
            <a:srgbClr val="F26B43"/>
          </p15:clr>
        </p15:guide>
        <p15:guide id="9" orient="horz" pos="2001">
          <p15:clr>
            <a:srgbClr val="F26B43"/>
          </p15:clr>
        </p15:guide>
        <p15:guide id="10" pos="7151">
          <p15:clr>
            <a:srgbClr val="F26B43"/>
          </p15:clr>
        </p15:guide>
        <p15:guide id="11" pos="7038">
          <p15:clr>
            <a:srgbClr val="F26B43"/>
          </p15:clr>
        </p15:guide>
        <p15:guide id="12" orient="horz" pos="3997">
          <p15:clr>
            <a:srgbClr val="F26B43"/>
          </p15:clr>
        </p15:guide>
        <p15:guide id="13" pos="3659">
          <p15:clr>
            <a:srgbClr val="F26B43"/>
          </p15:clr>
        </p15:guide>
        <p15:guide id="14" orient="horz" pos="2432">
          <p15:clr>
            <a:srgbClr val="F26B43"/>
          </p15:clr>
        </p15:guide>
        <p15:guide id="15" orient="horz" pos="3906">
          <p15:clr>
            <a:srgbClr val="F26B43"/>
          </p15:clr>
        </p15:guide>
        <p15:guide id="16" orient="horz" pos="527">
          <p15:clr>
            <a:srgbClr val="F26B43"/>
          </p15:clr>
        </p15:guide>
        <p15:guide id="17" orient="horz" pos="663">
          <p15:clr>
            <a:srgbClr val="F26B43"/>
          </p15:clr>
        </p15:guide>
        <p15:guide id="18" pos="710">
          <p15:clr>
            <a:srgbClr val="F26B43"/>
          </p15:clr>
        </p15:guide>
        <p15:guide id="19" pos="77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622C198-AF9F-0A41-9A82-28EC7DDD7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a:extLst>
              <a:ext uri="{FF2B5EF4-FFF2-40B4-BE49-F238E27FC236}">
                <a16:creationId xmlns:a16="http://schemas.microsoft.com/office/drawing/2014/main" xmlns="" id="{CC45F5F5-E124-A54B-9981-D7FA5E3DED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a:extLst>
              <a:ext uri="{FF2B5EF4-FFF2-40B4-BE49-F238E27FC236}">
                <a16:creationId xmlns:a16="http://schemas.microsoft.com/office/drawing/2014/main" xmlns="" id="{302942D7-B669-9940-B52D-60CF522EFE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dirty="0"/>
              <a:t>3. 10. 2019</a:t>
            </a:r>
          </a:p>
        </p:txBody>
      </p:sp>
      <p:sp>
        <p:nvSpPr>
          <p:cNvPr id="5" name="Footer Placeholder 4">
            <a:extLst>
              <a:ext uri="{FF2B5EF4-FFF2-40B4-BE49-F238E27FC236}">
                <a16:creationId xmlns:a16="http://schemas.microsoft.com/office/drawing/2014/main" xmlns="" id="{6762DEF7-65E0-8647-8D41-57980F1E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Workshop SGSEKF19</a:t>
            </a:r>
            <a:endParaRPr lang="cs-CZ" dirty="0"/>
          </a:p>
        </p:txBody>
      </p:sp>
      <p:sp>
        <p:nvSpPr>
          <p:cNvPr id="6" name="Slide Number Placeholder 5">
            <a:extLst>
              <a:ext uri="{FF2B5EF4-FFF2-40B4-BE49-F238E27FC236}">
                <a16:creationId xmlns:a16="http://schemas.microsoft.com/office/drawing/2014/main" xmlns="" id="{B77E33C7-0C21-634B-9232-89AED6692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BC17-8541-E34F-8869-9598F72269DC}" type="slidenum">
              <a:rPr lang="cs-CZ" smtClean="0"/>
              <a:pPr/>
              <a:t>‹#›</a:t>
            </a:fld>
            <a:endParaRPr lang="cs-CZ"/>
          </a:p>
        </p:txBody>
      </p:sp>
    </p:spTree>
    <p:extLst>
      <p:ext uri="{BB962C8B-B14F-4D97-AF65-F5344CB8AC3E}">
        <p14:creationId xmlns:p14="http://schemas.microsoft.com/office/powerpoint/2010/main" val="355390128"/>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80667DAB-BB8F-862E-F1B3-2B1B4D6978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 id="{D21507DE-726F-A2A3-C047-0C25AF4321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 id="{1E682580-5EAF-BEF0-E706-4F1D2D8BCD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52EE26-DA65-4B97-838C-9C52A1C18A9A}" type="datetimeFigureOut">
              <a:rPr lang="en-US" smtClean="0"/>
              <a:t>9/7/2023</a:t>
            </a:fld>
            <a:endParaRPr lang="en-US"/>
          </a:p>
        </p:txBody>
      </p:sp>
      <p:sp>
        <p:nvSpPr>
          <p:cNvPr id="5" name="页脚占位符 4">
            <a:extLst>
              <a:ext uri="{FF2B5EF4-FFF2-40B4-BE49-F238E27FC236}">
                <a16:creationId xmlns:a16="http://schemas.microsoft.com/office/drawing/2014/main" xmlns="" id="{EA60F92D-68CE-5FD0-9383-6B9F0A6372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xmlns="" id="{00EA05ED-C8A5-2D84-CF37-8F0B8A06535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37D471-AC02-454F-AEA6-915A77A69F99}" type="slidenum">
              <a:rPr lang="en-US" smtClean="0"/>
              <a:t>‹#›</a:t>
            </a:fld>
            <a:endParaRPr lang="en-US"/>
          </a:p>
        </p:txBody>
      </p:sp>
    </p:spTree>
    <p:extLst>
      <p:ext uri="{BB962C8B-B14F-4D97-AF65-F5344CB8AC3E}">
        <p14:creationId xmlns:p14="http://schemas.microsoft.com/office/powerpoint/2010/main" val="3788724951"/>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45.xml"/></Relationships>
</file>

<file path=ppt/slides/_rels/slide13.xml.rels><?xml version="1.0" encoding="UTF-8" standalone="yes"?>
<Relationships xmlns="http://schemas.openxmlformats.org/package/2006/relationships"><Relationship Id="rId2" Type="http://schemas.openxmlformats.org/officeDocument/2006/relationships/image" Target="../media/image9.tmp"/><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5.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45.xml"/></Relationships>
</file>

<file path=ppt/slides/_rels/slide1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emf"/><Relationship Id="rId1" Type="http://schemas.openxmlformats.org/officeDocument/2006/relationships/slideLayout" Target="../slideLayouts/slideLayout45.xml"/><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image" Target="../media/image13.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8.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1.xml.rels><?xml version="1.0" encoding="UTF-8" standalone="yes"?>
<Relationships xmlns="http://schemas.openxmlformats.org/package/2006/relationships"><Relationship Id="rId2" Type="http://schemas.openxmlformats.org/officeDocument/2006/relationships/image" Target="../media/image17.tmp"/><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2" Type="http://schemas.openxmlformats.org/officeDocument/2006/relationships/image" Target="../media/image18.tmp"/><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45.xml"/></Relationships>
</file>

<file path=ppt/slides/_rels/slide24.xml.rels><?xml version="1.0" encoding="UTF-8" standalone="yes"?>
<Relationships xmlns="http://schemas.openxmlformats.org/package/2006/relationships"><Relationship Id="rId2" Type="http://schemas.openxmlformats.org/officeDocument/2006/relationships/image" Target="../media/image20.tmp"/><Relationship Id="rId1" Type="http://schemas.openxmlformats.org/officeDocument/2006/relationships/slideLayout" Target="../slideLayouts/slideLayout45.xml"/></Relationships>
</file>

<file path=ppt/slides/_rels/slide25.xml.rels><?xml version="1.0" encoding="UTF-8" standalone="yes"?>
<Relationships xmlns="http://schemas.openxmlformats.org/package/2006/relationships"><Relationship Id="rId2" Type="http://schemas.openxmlformats.org/officeDocument/2006/relationships/image" Target="../media/image21.tmp"/><Relationship Id="rId1" Type="http://schemas.openxmlformats.org/officeDocument/2006/relationships/slideLayout" Target="../slideLayouts/slideLayout45.xml"/></Relationships>
</file>

<file path=ppt/slides/_rels/slide26.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45.xml"/></Relationships>
</file>

<file path=ppt/slides/_rels/slide27.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45.xml"/></Relationships>
</file>

<file path=ppt/slides/_rels/slide28.xml.rels><?xml version="1.0" encoding="UTF-8" standalone="yes"?>
<Relationships xmlns="http://schemas.openxmlformats.org/package/2006/relationships"><Relationship Id="rId2" Type="http://schemas.openxmlformats.org/officeDocument/2006/relationships/image" Target="../media/image24.tmp"/><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82436" y="1739682"/>
            <a:ext cx="9144000" cy="1389412"/>
          </a:xfrm>
        </p:spPr>
        <p:txBody>
          <a:bodyPr>
            <a:normAutofit fontScale="77500" lnSpcReduction="20000"/>
          </a:bodyPr>
          <a:lstStyle/>
          <a:p>
            <a:pPr algn="ctr">
              <a:lnSpc>
                <a:spcPct val="170000"/>
              </a:lnSpc>
              <a:spcBef>
                <a:spcPts val="0"/>
              </a:spcBef>
            </a:pP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Multiple Criteria Decision Making (MCDM)</a:t>
            </a:r>
          </a:p>
          <a:p>
            <a:pPr algn="ctr">
              <a:lnSpc>
                <a:spcPct val="170000"/>
              </a:lnSpc>
              <a:spcBef>
                <a:spcPts val="0"/>
              </a:spcBef>
            </a:pPr>
            <a:r>
              <a:rPr lang="en-US" sz="3600" b="1" i="1"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Complex MCDM methods</a:t>
            </a:r>
          </a:p>
        </p:txBody>
      </p:sp>
      <p:sp>
        <p:nvSpPr>
          <p:cNvPr id="4" name="文本框 4">
            <a:extLst>
              <a:ext uri="{FF2B5EF4-FFF2-40B4-BE49-F238E27FC236}">
                <a16:creationId xmlns:a16="http://schemas.microsoft.com/office/drawing/2014/main" xmlns="" xmlns:lc="http://schemas.openxmlformats.org/drawingml/2006/lockedCanvas" id="{F6FEED04-C670-0D0C-83CE-A611FF656D21}"/>
              </a:ext>
            </a:extLst>
          </p:cNvPr>
          <p:cNvSpPr txBox="1"/>
          <p:nvPr/>
        </p:nvSpPr>
        <p:spPr>
          <a:xfrm>
            <a:off x="4871290" y="4861109"/>
            <a:ext cx="4673074"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zh-CN" altLang="en-US" sz="2800" dirty="0" smtClean="0">
                <a:latin typeface="KaiTi" panose="02010609060101010101" pitchFamily="49" charset="-122"/>
                <a:ea typeface="KaiTi" panose="02010609060101010101" pitchFamily="49" charset="-122"/>
              </a:rPr>
              <a:t>作者：东南大学教师 郭皓晨</a:t>
            </a:r>
            <a:endParaRPr kumimoji="1" lang="zh-CN" altLang="en-US" sz="2800" dirty="0">
              <a:latin typeface="KaiTi" panose="02010609060101010101" pitchFamily="49" charset="-122"/>
              <a:ea typeface="KaiTi" panose="02010609060101010101" pitchFamily="49" charset="-122"/>
            </a:endParaRPr>
          </a:p>
        </p:txBody>
      </p:sp>
    </p:spTree>
    <p:extLst>
      <p:ext uri="{BB962C8B-B14F-4D97-AF65-F5344CB8AC3E}">
        <p14:creationId xmlns:p14="http://schemas.microsoft.com/office/powerpoint/2010/main" val="560287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06F268-1929-4008-9632-A99A27ECA840}"/>
              </a:ext>
            </a:extLst>
          </p:cNvPr>
          <p:cNvSpPr>
            <a:spLocks noGrp="1"/>
          </p:cNvSpPr>
          <p:nvPr>
            <p:ph type="title"/>
          </p:nvPr>
        </p:nvSpPr>
        <p:spPr>
          <a:xfrm>
            <a:off x="200196" y="1054247"/>
            <a:ext cx="11798620" cy="606773"/>
          </a:xfrm>
        </p:spPr>
        <p:txBody>
          <a:bodyPr>
            <a:normAutofit fontScale="90000"/>
          </a:bodyPr>
          <a:lstStyle/>
          <a:p>
            <a:r>
              <a:rPr lang="en-US" dirty="0">
                <a:latin typeface="Times New Roman" panose="02020603050405020304" pitchFamily="18" charset="0"/>
                <a:cs typeface="Times New Roman" panose="02020603050405020304" pitchFamily="18" charset="0"/>
              </a:rPr>
              <a:t>Example – Point Method</a:t>
            </a:r>
          </a:p>
        </p:txBody>
      </p:sp>
      <p:pic>
        <p:nvPicPr>
          <p:cNvPr id="5" name="Content Placeholder 4" descr="Table&#10;&#10;Description automatically generated">
            <a:extLst>
              <a:ext uri="{FF2B5EF4-FFF2-40B4-BE49-F238E27FC236}">
                <a16:creationId xmlns:a16="http://schemas.microsoft.com/office/drawing/2014/main" xmlns="" id="{34464ECF-26D7-4AED-B0CE-D35F390C6BE6}"/>
              </a:ext>
            </a:extLst>
          </p:cNvPr>
          <p:cNvPicPr>
            <a:picLocks noGrp="1" noChangeAspect="1"/>
          </p:cNvPicPr>
          <p:nvPr>
            <p:ph idx="1"/>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3467100" y="2070894"/>
            <a:ext cx="5257800" cy="3860800"/>
          </a:xfrm>
        </p:spPr>
      </p:pic>
    </p:spTree>
    <p:extLst>
      <p:ext uri="{BB962C8B-B14F-4D97-AF65-F5344CB8AC3E}">
        <p14:creationId xmlns:p14="http://schemas.microsoft.com/office/powerpoint/2010/main" val="27108191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F76551E-29A0-4C4E-BAC0-1D6097C658B4}"/>
              </a:ext>
            </a:extLst>
          </p:cNvPr>
          <p:cNvSpPr>
            <a:spLocks noGrp="1"/>
          </p:cNvSpPr>
          <p:nvPr>
            <p:ph type="title"/>
          </p:nvPr>
        </p:nvSpPr>
        <p:spPr>
          <a:xfrm>
            <a:off x="200196" y="1305918"/>
            <a:ext cx="11798620" cy="564828"/>
          </a:xfrm>
        </p:spPr>
        <p:txBody>
          <a:bodyPr>
            <a:normAutofit fontScale="90000"/>
          </a:bodyPr>
          <a:lstStyle/>
          <a:p>
            <a:r>
              <a:rPr lang="en-US" dirty="0">
                <a:latin typeface="Times New Roman" panose="02020603050405020304" pitchFamily="18" charset="0"/>
                <a:cs typeface="Times New Roman" panose="02020603050405020304" pitchFamily="18" charset="0"/>
              </a:rPr>
              <a:t>Calculation – Point Method</a:t>
            </a:r>
          </a:p>
        </p:txBody>
      </p:sp>
      <p:pic>
        <p:nvPicPr>
          <p:cNvPr id="5" name="Content Placeholder 4" descr="Table, calendar&#10;&#10;Description automatically generated">
            <a:extLst>
              <a:ext uri="{FF2B5EF4-FFF2-40B4-BE49-F238E27FC236}">
                <a16:creationId xmlns:a16="http://schemas.microsoft.com/office/drawing/2014/main" xmlns="" id="{B6CF7BF9-5BCB-4016-A7EE-C38ED0BD7C7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0196" y="2675003"/>
            <a:ext cx="11333249" cy="2428454"/>
          </a:xfrm>
        </p:spPr>
      </p:pic>
    </p:spTree>
    <p:extLst>
      <p:ext uri="{BB962C8B-B14F-4D97-AF65-F5344CB8AC3E}">
        <p14:creationId xmlns:p14="http://schemas.microsoft.com/office/powerpoint/2010/main" val="3831041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The WSM method</a:t>
            </a:r>
          </a:p>
        </p:txBody>
      </p:sp>
      <p:pic>
        <p:nvPicPr>
          <p:cNvPr id="9" name="Content Placeholder 8" descr="A screenshot of a cell phone&#10;&#10;Description automatically generated">
            <a:extLst>
              <a:ext uri="{FF2B5EF4-FFF2-40B4-BE49-F238E27FC236}">
                <a16:creationId xmlns:a16="http://schemas.microsoft.com/office/drawing/2014/main" xmlns="" id="{A53902BA-049D-4E51-A6D7-EB987D95DC4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45470" y="2277530"/>
            <a:ext cx="6982799" cy="3448531"/>
          </a:xfrm>
        </p:spPr>
      </p:pic>
    </p:spTree>
    <p:extLst>
      <p:ext uri="{BB962C8B-B14F-4D97-AF65-F5344CB8AC3E}">
        <p14:creationId xmlns:p14="http://schemas.microsoft.com/office/powerpoint/2010/main" val="4142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The WPM method</a:t>
            </a:r>
          </a:p>
        </p:txBody>
      </p:sp>
      <p:pic>
        <p:nvPicPr>
          <p:cNvPr id="7" name="Content Placeholder 6" descr="A screenshot of a newspaper&#10;&#10;Description automatically generated">
            <a:extLst>
              <a:ext uri="{FF2B5EF4-FFF2-40B4-BE49-F238E27FC236}">
                <a16:creationId xmlns:a16="http://schemas.microsoft.com/office/drawing/2014/main" xmlns="" id="{D11265AA-814B-4CB8-B369-2121C71E5EB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40203" y="1825625"/>
            <a:ext cx="6911594" cy="4351338"/>
          </a:xfrm>
        </p:spPr>
      </p:pic>
    </p:spTree>
    <p:extLst>
      <p:ext uri="{BB962C8B-B14F-4D97-AF65-F5344CB8AC3E}">
        <p14:creationId xmlns:p14="http://schemas.microsoft.com/office/powerpoint/2010/main" val="29410406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The AHP method</a:t>
            </a:r>
          </a:p>
        </p:txBody>
      </p:sp>
      <p:sp>
        <p:nvSpPr>
          <p:cNvPr id="3" name="Content Placeholder 2"/>
          <p:cNvSpPr>
            <a:spLocks noGrp="1"/>
          </p:cNvSpPr>
          <p:nvPr>
            <p:ph idx="1"/>
          </p:nvPr>
        </p:nvSpPr>
        <p:spPr>
          <a:xfrm>
            <a:off x="660003" y="2519610"/>
            <a:ext cx="10941972" cy="3416300"/>
          </a:xfrm>
        </p:spPr>
        <p:txBody>
          <a:bodyPr>
            <a:normAutofit lnSpcReduction="10000"/>
          </a:bodyPr>
          <a:lstStyle/>
          <a:p>
            <a:pPr marL="0" indent="0">
              <a:lnSpc>
                <a:spcPct val="150000"/>
              </a:lnSpc>
              <a:buNone/>
            </a:pPr>
            <a:r>
              <a:rPr lang="en-US" sz="2000" dirty="0">
                <a:latin typeface="Times New Roman" panose="02020603050405020304" pitchFamily="18" charset="0"/>
                <a:cs typeface="Times New Roman" panose="02020603050405020304" pitchFamily="18" charset="0"/>
              </a:rPr>
              <a:t>The four main steps of the AHP can be summarized:</a:t>
            </a:r>
          </a:p>
          <a:p>
            <a:pPr lvl="0">
              <a:lnSpc>
                <a:spcPct val="150000"/>
              </a:lnSpc>
              <a:buFont typeface="+mj-lt"/>
              <a:buAutoNum type="arabicParenR"/>
            </a:pPr>
            <a:r>
              <a:rPr lang="en-US" sz="2000" dirty="0">
                <a:latin typeface="Times New Roman" panose="02020603050405020304" pitchFamily="18" charset="0"/>
                <a:cs typeface="Times New Roman" panose="02020603050405020304" pitchFamily="18" charset="0"/>
              </a:rPr>
              <a:t>Set up the hierarchical system by decomposing the problem into a hierarchy of interrelated elements;</a:t>
            </a:r>
          </a:p>
          <a:p>
            <a:pPr lvl="0" algn="just">
              <a:lnSpc>
                <a:spcPct val="150000"/>
              </a:lnSpc>
              <a:spcBef>
                <a:spcPts val="600"/>
              </a:spcBef>
              <a:spcAft>
                <a:spcPts val="600"/>
              </a:spcAft>
              <a:buFont typeface="+mj-lt"/>
              <a:buAutoNum type="arabicParenR"/>
            </a:pPr>
            <a:r>
              <a:rPr lang="en-US" sz="2000" dirty="0">
                <a:latin typeface="Times New Roman" panose="02020603050405020304" pitchFamily="18" charset="0"/>
                <a:cs typeface="Times New Roman" panose="02020603050405020304" pitchFamily="18" charset="0"/>
              </a:rPr>
              <a:t>Compare the comparative weight between the attributes of the decision elements to form the reciprocal matrix;</a:t>
            </a:r>
          </a:p>
          <a:p>
            <a:pPr lvl="0" algn="just">
              <a:lnSpc>
                <a:spcPct val="150000"/>
              </a:lnSpc>
              <a:spcBef>
                <a:spcPts val="600"/>
              </a:spcBef>
              <a:spcAft>
                <a:spcPts val="600"/>
              </a:spcAft>
              <a:buFont typeface="+mj-lt"/>
              <a:buAutoNum type="arabicParenR"/>
            </a:pPr>
            <a:r>
              <a:rPr lang="en-US" sz="2000" dirty="0">
                <a:latin typeface="Times New Roman" panose="02020603050405020304" pitchFamily="18" charset="0"/>
                <a:cs typeface="Times New Roman" panose="02020603050405020304" pitchFamily="18" charset="0"/>
              </a:rPr>
              <a:t>Synthesize the individual subjective judgment and estimate the relative weight;</a:t>
            </a:r>
          </a:p>
          <a:p>
            <a:pPr lvl="0" algn="just">
              <a:lnSpc>
                <a:spcPct val="150000"/>
              </a:lnSpc>
              <a:spcBef>
                <a:spcPts val="600"/>
              </a:spcBef>
              <a:spcAft>
                <a:spcPts val="600"/>
              </a:spcAft>
              <a:buFont typeface="+mj-lt"/>
              <a:buAutoNum type="arabicParenR"/>
            </a:pPr>
            <a:r>
              <a:rPr lang="en-US" sz="2000" dirty="0">
                <a:latin typeface="Times New Roman" panose="02020603050405020304" pitchFamily="18" charset="0"/>
                <a:cs typeface="Times New Roman" panose="02020603050405020304" pitchFamily="18" charset="0"/>
              </a:rPr>
              <a:t>Aggregate the relative weights of the elements to determine the best alternatives / strategies.</a:t>
            </a:r>
          </a:p>
          <a:p>
            <a:pPr lvl="0">
              <a:lnSpc>
                <a:spcPct val="150000"/>
              </a:lnSpc>
            </a:pPr>
            <a:endParaRPr lang="en-US" sz="2000" dirty="0">
              <a:latin typeface="Times New Roman" panose="02020603050405020304" pitchFamily="18" charset="0"/>
              <a:cs typeface="Times New Roman" panose="02020603050405020304" pitchFamily="18" charset="0"/>
            </a:endParaRPr>
          </a:p>
          <a:p>
            <a:pPr>
              <a:lnSpc>
                <a:spcPct val="150000"/>
              </a:lnSpc>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8520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7A68030-360A-4C86-A4A0-D5EB7AE2E2B4}"/>
              </a:ext>
            </a:extLst>
          </p:cNvPr>
          <p:cNvSpPr>
            <a:spLocks noGrp="1"/>
          </p:cNvSpPr>
          <p:nvPr>
            <p:ph type="title"/>
          </p:nvPr>
        </p:nvSpPr>
        <p:spPr/>
        <p:txBody>
          <a:bodyPr/>
          <a:lstStyle/>
          <a:p>
            <a:r>
              <a:rPr lang="en-US" dirty="0" err="1">
                <a:latin typeface="Times New Roman" panose="02020603050405020304" pitchFamily="18" charset="0"/>
                <a:cs typeface="Times New Roman" panose="02020603050405020304" pitchFamily="18" charset="0"/>
              </a:rPr>
              <a:t>Saaty</a:t>
            </a:r>
            <a:r>
              <a:rPr lang="en-US" dirty="0">
                <a:latin typeface="Times New Roman" panose="02020603050405020304" pitchFamily="18" charset="0"/>
                <a:cs typeface="Times New Roman" panose="02020603050405020304" pitchFamily="18" charset="0"/>
              </a:rPr>
              <a:t> Method – determining weights</a:t>
            </a:r>
          </a:p>
        </p:txBody>
      </p:sp>
      <p:pic>
        <p:nvPicPr>
          <p:cNvPr id="5" name="Content Placeholder 4" descr="Table&#10;&#10;Description automatically generated">
            <a:extLst>
              <a:ext uri="{FF2B5EF4-FFF2-40B4-BE49-F238E27FC236}">
                <a16:creationId xmlns:a16="http://schemas.microsoft.com/office/drawing/2014/main" xmlns="" id="{BB7DC95B-8FEE-439F-B882-39E32BCD974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884832"/>
            <a:ext cx="10515600" cy="2232923"/>
          </a:xfrm>
        </p:spPr>
      </p:pic>
    </p:spTree>
    <p:extLst>
      <p:ext uri="{BB962C8B-B14F-4D97-AF65-F5344CB8AC3E}">
        <p14:creationId xmlns:p14="http://schemas.microsoft.com/office/powerpoint/2010/main" val="29546666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570415"/>
            <a:ext cx="8761413" cy="728480"/>
          </a:xfrm>
        </p:spPr>
        <p:txBody>
          <a:bodyPr/>
          <a:lstStyle/>
          <a:p>
            <a:r>
              <a:rPr lang="en-US" b="1" dirty="0">
                <a:latin typeface="Times New Roman" panose="02020603050405020304" pitchFamily="18" charset="0"/>
                <a:cs typeface="Times New Roman" panose="02020603050405020304" pitchFamily="18" charset="0"/>
              </a:rPr>
              <a:t>Ratio scale in the AHP</a:t>
            </a:r>
          </a:p>
        </p:txBody>
      </p:sp>
      <p:pic>
        <p:nvPicPr>
          <p:cNvPr id="9" name="Content Placeholder 8"/>
          <p:cNvPicPr>
            <a:picLocks noGrp="1" noChangeAspect="1"/>
          </p:cNvPicPr>
          <p:nvPr>
            <p:ph idx="1"/>
          </p:nvPr>
        </p:nvPicPr>
        <p:blipFill>
          <a:blip r:embed="rId2"/>
          <a:stretch>
            <a:fillRect/>
          </a:stretch>
        </p:blipFill>
        <p:spPr>
          <a:xfrm>
            <a:off x="2348918" y="1298895"/>
            <a:ext cx="7256477" cy="5310231"/>
          </a:xfrm>
          <a:prstGeom prst="rect">
            <a:avLst/>
          </a:prstGeom>
        </p:spPr>
      </p:pic>
      <p:pic>
        <p:nvPicPr>
          <p:cNvPr id="1028" name="Picture 4">
            <a:extLst>
              <a:ext uri="{FF2B5EF4-FFF2-40B4-BE49-F238E27FC236}">
                <a16:creationId xmlns:a16="http://schemas.microsoft.com/office/drawing/2014/main" xmlns="" id="{8A632B35-6662-4DC8-AC58-A0E46716334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76200" cy="1238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a:extLst>
              <a:ext uri="{FF2B5EF4-FFF2-40B4-BE49-F238E27FC236}">
                <a16:creationId xmlns:a16="http://schemas.microsoft.com/office/drawing/2014/main" xmlns="" id="{D38981C5-E676-4EA2-BEED-5A65417FCEA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04775" cy="13335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xmlns="" id="{27601B56-294B-4201-B1AB-2C1B0A72433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104775" cy="133350"/>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1">
            <a:extLst>
              <a:ext uri="{FF2B5EF4-FFF2-40B4-BE49-F238E27FC236}">
                <a16:creationId xmlns:a16="http://schemas.microsoft.com/office/drawing/2014/main" xmlns="" id="{3B0C282E-11BC-4F17-917E-9832DF569C4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76200" cy="123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1292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The R.I. for different size matrices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112712"/>
              </p:ext>
            </p:extLst>
          </p:nvPr>
        </p:nvGraphicFramePr>
        <p:xfrm>
          <a:off x="838901" y="3438281"/>
          <a:ext cx="10293288" cy="1175664"/>
        </p:xfrm>
        <a:graphic>
          <a:graphicData uri="http://schemas.openxmlformats.org/drawingml/2006/table">
            <a:tbl>
              <a:tblPr firstRow="1" firstCol="1" bandRow="1"/>
              <a:tblGrid>
                <a:gridCol w="1258347">
                  <a:extLst>
                    <a:ext uri="{9D8B030D-6E8A-4147-A177-3AD203B41FA5}">
                      <a16:colId xmlns:a16="http://schemas.microsoft.com/office/drawing/2014/main" xmlns="" val="4053061175"/>
                    </a:ext>
                  </a:extLst>
                </a:gridCol>
                <a:gridCol w="788565">
                  <a:extLst>
                    <a:ext uri="{9D8B030D-6E8A-4147-A177-3AD203B41FA5}">
                      <a16:colId xmlns:a16="http://schemas.microsoft.com/office/drawing/2014/main" xmlns="" val="2642868663"/>
                    </a:ext>
                  </a:extLst>
                </a:gridCol>
                <a:gridCol w="822121">
                  <a:extLst>
                    <a:ext uri="{9D8B030D-6E8A-4147-A177-3AD203B41FA5}">
                      <a16:colId xmlns:a16="http://schemas.microsoft.com/office/drawing/2014/main" xmlns="" val="3083527844"/>
                    </a:ext>
                  </a:extLst>
                </a:gridCol>
                <a:gridCol w="796954">
                  <a:extLst>
                    <a:ext uri="{9D8B030D-6E8A-4147-A177-3AD203B41FA5}">
                      <a16:colId xmlns:a16="http://schemas.microsoft.com/office/drawing/2014/main" xmlns="" val="1252020770"/>
                    </a:ext>
                  </a:extLst>
                </a:gridCol>
                <a:gridCol w="872455">
                  <a:extLst>
                    <a:ext uri="{9D8B030D-6E8A-4147-A177-3AD203B41FA5}">
                      <a16:colId xmlns:a16="http://schemas.microsoft.com/office/drawing/2014/main" xmlns="" val="4127197365"/>
                    </a:ext>
                  </a:extLst>
                </a:gridCol>
                <a:gridCol w="838899">
                  <a:extLst>
                    <a:ext uri="{9D8B030D-6E8A-4147-A177-3AD203B41FA5}">
                      <a16:colId xmlns:a16="http://schemas.microsoft.com/office/drawing/2014/main" xmlns="" val="3474632725"/>
                    </a:ext>
                  </a:extLst>
                </a:gridCol>
                <a:gridCol w="838899">
                  <a:extLst>
                    <a:ext uri="{9D8B030D-6E8A-4147-A177-3AD203B41FA5}">
                      <a16:colId xmlns:a16="http://schemas.microsoft.com/office/drawing/2014/main" xmlns="" val="2750900197"/>
                    </a:ext>
                  </a:extLst>
                </a:gridCol>
                <a:gridCol w="880844">
                  <a:extLst>
                    <a:ext uri="{9D8B030D-6E8A-4147-A177-3AD203B41FA5}">
                      <a16:colId xmlns:a16="http://schemas.microsoft.com/office/drawing/2014/main" xmlns="" val="2808892068"/>
                    </a:ext>
                  </a:extLst>
                </a:gridCol>
                <a:gridCol w="838899">
                  <a:extLst>
                    <a:ext uri="{9D8B030D-6E8A-4147-A177-3AD203B41FA5}">
                      <a16:colId xmlns:a16="http://schemas.microsoft.com/office/drawing/2014/main" xmlns="" val="3444830731"/>
                    </a:ext>
                  </a:extLst>
                </a:gridCol>
                <a:gridCol w="838899">
                  <a:extLst>
                    <a:ext uri="{9D8B030D-6E8A-4147-A177-3AD203B41FA5}">
                      <a16:colId xmlns:a16="http://schemas.microsoft.com/office/drawing/2014/main" xmlns="" val="1815374254"/>
                    </a:ext>
                  </a:extLst>
                </a:gridCol>
                <a:gridCol w="813733">
                  <a:extLst>
                    <a:ext uri="{9D8B030D-6E8A-4147-A177-3AD203B41FA5}">
                      <a16:colId xmlns:a16="http://schemas.microsoft.com/office/drawing/2014/main" xmlns="" val="370806071"/>
                    </a:ext>
                  </a:extLst>
                </a:gridCol>
                <a:gridCol w="704673">
                  <a:extLst>
                    <a:ext uri="{9D8B030D-6E8A-4147-A177-3AD203B41FA5}">
                      <a16:colId xmlns:a16="http://schemas.microsoft.com/office/drawing/2014/main" xmlns="" val="2334517244"/>
                    </a:ext>
                  </a:extLst>
                </a:gridCol>
              </a:tblGrid>
              <a:tr h="783777">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Number of elements</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3</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4</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5</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6</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7</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8</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9</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10</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11</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12</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13</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70290056"/>
                  </a:ext>
                </a:extLst>
              </a:tr>
              <a:tr h="391887">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R.I.</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0.52</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0.89</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1.11</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1.25</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1.35</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1.40</a:t>
                      </a:r>
                      <a:endParaRPr lang="en-US" sz="20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1.45</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1.49</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1.51</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1.54</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600"/>
                        </a:spcBef>
                        <a:spcAft>
                          <a:spcPts val="60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1.56</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93365437"/>
                  </a:ext>
                </a:extLst>
              </a:tr>
            </a:tbl>
          </a:graphicData>
        </a:graphic>
      </p:graphicFrame>
      <p:sp>
        <p:nvSpPr>
          <p:cNvPr id="5" name="Rectangle 4"/>
          <p:cNvSpPr/>
          <p:nvPr/>
        </p:nvSpPr>
        <p:spPr>
          <a:xfrm>
            <a:off x="838901" y="5015939"/>
            <a:ext cx="9462780" cy="504625"/>
          </a:xfrm>
          <a:prstGeom prst="rect">
            <a:avLst/>
          </a:prstGeom>
        </p:spPr>
        <p:txBody>
          <a:bodyPr wrap="square">
            <a:spAutoFit/>
          </a:bodyPr>
          <a:lstStyle/>
          <a:p>
            <a:pPr algn="just">
              <a:lnSpc>
                <a:spcPct val="150000"/>
              </a:lnSpc>
            </a:pPr>
            <a:r>
              <a:rPr lang="en-US" sz="2000" dirty="0">
                <a:latin typeface="Times New Roman" panose="02020603050405020304" pitchFamily="18" charset="0"/>
                <a:ea typeface="SimSun" panose="02010600030101010101" pitchFamily="2" charset="-122"/>
                <a:cs typeface="Times New Roman" panose="02020603050405020304" pitchFamily="18" charset="0"/>
              </a:rPr>
              <a:t>The C.R. should be under 0.1 for a reliable result and 0.2 is the maximum tolerated level.</a:t>
            </a:r>
            <a:endParaRPr lang="en-US" sz="2000"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20141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EB7732E-49F6-4B55-9C98-0FA253A76EC5}"/>
              </a:ext>
            </a:extLst>
          </p:cNvPr>
          <p:cNvSpPr>
            <a:spLocks noGrp="1"/>
          </p:cNvSpPr>
          <p:nvPr>
            <p:ph type="title"/>
          </p:nvPr>
        </p:nvSpPr>
        <p:spPr>
          <a:xfrm>
            <a:off x="200196" y="1054247"/>
            <a:ext cx="11798620" cy="707441"/>
          </a:xfrm>
        </p:spPr>
        <p:txBody>
          <a:bodyPr/>
          <a:lstStyle/>
          <a:p>
            <a:r>
              <a:rPr lang="en-US" dirty="0">
                <a:latin typeface="Times New Roman" panose="02020603050405020304" pitchFamily="18" charset="0"/>
                <a:cs typeface="Times New Roman" panose="02020603050405020304" pitchFamily="18" charset="0"/>
              </a:rPr>
              <a:t>Calculation</a:t>
            </a:r>
            <a:r>
              <a:rPr lang="de-DE"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AHP</a:t>
            </a:r>
          </a:p>
        </p:txBody>
      </p:sp>
      <p:pic>
        <p:nvPicPr>
          <p:cNvPr id="5" name="Content Placeholder 4" descr="Graphical user interface, application&#10;&#10;Description automatically generated">
            <a:extLst>
              <a:ext uri="{FF2B5EF4-FFF2-40B4-BE49-F238E27FC236}">
                <a16:creationId xmlns:a16="http://schemas.microsoft.com/office/drawing/2014/main" xmlns="" id="{A529F9BA-5B83-4AA0-AD2A-541B2854E54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854769"/>
            <a:ext cx="10515600" cy="2293049"/>
          </a:xfrm>
        </p:spPr>
      </p:pic>
    </p:spTree>
    <p:extLst>
      <p:ext uri="{BB962C8B-B14F-4D97-AF65-F5344CB8AC3E}">
        <p14:creationId xmlns:p14="http://schemas.microsoft.com/office/powerpoint/2010/main" val="28919138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ELECTRE method</a:t>
            </a:r>
          </a:p>
        </p:txBody>
      </p:sp>
      <p:sp>
        <p:nvSpPr>
          <p:cNvPr id="3" name="Content Placeholder 2"/>
          <p:cNvSpPr>
            <a:spLocks noGrp="1"/>
          </p:cNvSpPr>
          <p:nvPr>
            <p:ph idx="1"/>
          </p:nvPr>
        </p:nvSpPr>
        <p:spPr>
          <a:xfrm>
            <a:off x="685171" y="2536388"/>
            <a:ext cx="10849691" cy="2648008"/>
          </a:xfrm>
        </p:spPr>
        <p:txBody>
          <a:bodyPr>
            <a:noAutofit/>
          </a:bodyPr>
          <a:lstStyle/>
          <a:p>
            <a:pPr marL="0" marR="0" indent="0" algn="just">
              <a:lnSpc>
                <a:spcPct val="150000"/>
              </a:lnSpc>
              <a:spcBef>
                <a:spcPts val="0"/>
              </a:spcBef>
              <a:buNone/>
            </a:pPr>
            <a:r>
              <a:rPr lang="en-US" sz="2000" dirty="0">
                <a:latin typeface="Times New Roman" panose="02020603050405020304" pitchFamily="18" charset="0"/>
                <a:ea typeface="SimSun" panose="02010600030101010101" pitchFamily="2" charset="-122"/>
                <a:cs typeface="Times New Roman" panose="02020603050405020304" pitchFamily="18" charset="0"/>
              </a:rPr>
              <a:t>Roy (1968) and </a:t>
            </a:r>
            <a:r>
              <a:rPr lang="en-US" sz="2000" dirty="0" err="1">
                <a:latin typeface="Times New Roman" panose="02020603050405020304" pitchFamily="18" charset="0"/>
                <a:ea typeface="SimSun" panose="02010600030101010101" pitchFamily="2" charset="-122"/>
                <a:cs typeface="Times New Roman" panose="02020603050405020304" pitchFamily="18" charset="0"/>
              </a:rPr>
              <a:t>Benayoun</a:t>
            </a:r>
            <a:r>
              <a:rPr lang="en-US" sz="2000" dirty="0">
                <a:latin typeface="Times New Roman" panose="02020603050405020304" pitchFamily="18" charset="0"/>
                <a:ea typeface="SimSun" panose="02010600030101010101" pitchFamily="2" charset="-122"/>
                <a:cs typeface="Times New Roman" panose="02020603050405020304" pitchFamily="18" charset="0"/>
              </a:rPr>
              <a:t> et al. (1966) originally used the concept of outranking relations to introduce the </a:t>
            </a:r>
            <a:r>
              <a:rPr lang="en-US" sz="2000" dirty="0" err="1">
                <a:latin typeface="Times New Roman" panose="02020603050405020304" pitchFamily="18" charset="0"/>
                <a:ea typeface="SimSun" panose="02010600030101010101" pitchFamily="2" charset="-122"/>
                <a:cs typeface="Times New Roman" panose="02020603050405020304" pitchFamily="18" charset="0"/>
              </a:rPr>
              <a:t>ELimination</a:t>
            </a:r>
            <a:r>
              <a:rPr lang="en-US" sz="2000" dirty="0">
                <a:latin typeface="Times New Roman" panose="02020603050405020304" pitchFamily="18" charset="0"/>
                <a:ea typeface="SimSun" panose="02010600030101010101" pitchFamily="2" charset="-122"/>
                <a:cs typeface="Times New Roman" panose="02020603050405020304" pitchFamily="18" charset="0"/>
              </a:rPr>
              <a:t> Et Choice Translating Reality (ELECTRE) method. Since then various ELECTRE models have been developed based on the nature of the problem statement (to find a kernel solution or to rank the order of alternatives), the degree of significance of the criteria to be taken into account (true of pseudo), and the preferential information (weights, concordance index, discordance index, veto effect).</a:t>
            </a:r>
          </a:p>
          <a:p>
            <a:pPr marL="0" indent="0">
              <a:lnSpc>
                <a:spcPct val="150000"/>
              </a:lnSpc>
              <a:spcBef>
                <a:spcPts val="0"/>
              </a:spcBef>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9121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B74277B-4C41-4B00-B085-72CB7F326C9A}"/>
              </a:ext>
            </a:extLst>
          </p:cNvPr>
          <p:cNvSpPr>
            <a:spLocks noGrp="1"/>
          </p:cNvSpPr>
          <p:nvPr>
            <p:ph type="title"/>
          </p:nvPr>
        </p:nvSpPr>
        <p:spPr>
          <a:xfrm>
            <a:off x="200197" y="1272362"/>
            <a:ext cx="11798620" cy="598384"/>
          </a:xfrm>
        </p:spPr>
        <p:txBody>
          <a:bodyPr>
            <a:normAutofit fontScale="90000"/>
          </a:bodyPr>
          <a:lstStyle/>
          <a:p>
            <a:r>
              <a:rPr lang="en-US" dirty="0">
                <a:latin typeface="Times New Roman" panose="02020603050405020304" pitchFamily="18" charset="0"/>
                <a:cs typeface="Times New Roman" panose="02020603050405020304" pitchFamily="18" charset="0"/>
              </a:rPr>
              <a:t>Normalization</a:t>
            </a:r>
          </a:p>
        </p:txBody>
      </p:sp>
      <p:sp>
        <p:nvSpPr>
          <p:cNvPr id="3" name="Content Placeholder 2">
            <a:extLst>
              <a:ext uri="{FF2B5EF4-FFF2-40B4-BE49-F238E27FC236}">
                <a16:creationId xmlns:a16="http://schemas.microsoft.com/office/drawing/2014/main" xmlns="" id="{9B0E5D9E-318F-4A7B-8B1F-8E19B7C197EF}"/>
              </a:ext>
            </a:extLst>
          </p:cNvPr>
          <p:cNvSpPr>
            <a:spLocks noGrp="1"/>
          </p:cNvSpPr>
          <p:nvPr>
            <p:ph idx="1"/>
          </p:nvPr>
        </p:nvSpPr>
        <p:spPr>
          <a:xfrm>
            <a:off x="200197" y="2491530"/>
            <a:ext cx="11798619" cy="2189527"/>
          </a:xfrm>
        </p:spPr>
        <p:txBody>
          <a:bodyPr/>
          <a:lstStyle/>
          <a:p>
            <a:pPr marL="0" indent="0" algn="just">
              <a:lnSpc>
                <a:spcPct val="150000"/>
              </a:lnSpc>
              <a:spcBef>
                <a:spcPts val="0"/>
              </a:spcBef>
              <a:buNone/>
            </a:pPr>
            <a:r>
              <a:rPr lang="en-US" sz="2000" dirty="0">
                <a:latin typeface="Times New Roman" panose="02020603050405020304" pitchFamily="18" charset="0"/>
                <a:cs typeface="Times New Roman" panose="02020603050405020304" pitchFamily="18" charset="0"/>
              </a:rPr>
              <a:t>A normalization of the attribute values is not always necessary, but it may be essential for some methods, like maximin, simple additive weighting, ELECTRE, </a:t>
            </a:r>
            <a:r>
              <a:rPr lang="en-US" sz="2000" dirty="0" err="1">
                <a:latin typeface="Times New Roman" panose="02020603050405020304" pitchFamily="18" charset="0"/>
                <a:cs typeface="Times New Roman" panose="02020603050405020304" pitchFamily="18" charset="0"/>
              </a:rPr>
              <a:t>etc</a:t>
            </a:r>
            <a:r>
              <a:rPr lang="en-US" sz="2000" dirty="0">
                <a:latin typeface="Times New Roman" panose="02020603050405020304" pitchFamily="18" charset="0"/>
                <a:cs typeface="Times New Roman" panose="02020603050405020304" pitchFamily="18" charset="0"/>
              </a:rPr>
              <a:t>…, to facilitate the computational problems inherent to the presence of the different units in the decision matrix. A normalization aims at obtaining comparable scales. There are different ways of normalizing the attribute values. </a:t>
            </a:r>
          </a:p>
          <a:p>
            <a:pPr marL="0" indent="0">
              <a:buNone/>
            </a:pPr>
            <a:endParaRPr lang="en-US" dirty="0"/>
          </a:p>
        </p:txBody>
      </p:sp>
    </p:spTree>
    <p:extLst>
      <p:ext uri="{BB962C8B-B14F-4D97-AF65-F5344CB8AC3E}">
        <p14:creationId xmlns:p14="http://schemas.microsoft.com/office/powerpoint/2010/main" val="210604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TOPSIS method</a:t>
            </a:r>
          </a:p>
        </p:txBody>
      </p:sp>
      <p:sp>
        <p:nvSpPr>
          <p:cNvPr id="3" name="Content Placeholder 2"/>
          <p:cNvSpPr>
            <a:spLocks noGrp="1"/>
          </p:cNvSpPr>
          <p:nvPr>
            <p:ph idx="1"/>
          </p:nvPr>
        </p:nvSpPr>
        <p:spPr>
          <a:xfrm>
            <a:off x="685171" y="2586722"/>
            <a:ext cx="10908414" cy="2329227"/>
          </a:xfrm>
        </p:spPr>
        <p:txBody>
          <a:bodyPr>
            <a:normAutofit/>
          </a:bodyPr>
          <a:lstStyle/>
          <a:p>
            <a:pPr marL="0" indent="0" algn="just">
              <a:lnSpc>
                <a:spcPct val="150000"/>
              </a:lnSpc>
              <a:spcBef>
                <a:spcPts val="0"/>
              </a:spcBef>
              <a:buNone/>
            </a:pPr>
            <a:r>
              <a:rPr lang="en-US" sz="2000" dirty="0">
                <a:latin typeface="Times New Roman" panose="02020603050405020304" pitchFamily="18" charset="0"/>
                <a:cs typeface="Times New Roman" panose="02020603050405020304" pitchFamily="18" charset="0"/>
              </a:rPr>
              <a:t>The Technique for Order Preferences by Similarity to an Ideal Solution (TOPSIS) method was proposed by Hwang and Yoon (1981). The main idea came from the concept of the compromise solution to choose the best alternative nearest to the positive ideal solution (optimal solution) and farthest from the negative ideal solution (inferior solution). Then, choose the best one of sorting, which will be the best alternative.</a:t>
            </a:r>
          </a:p>
        </p:txBody>
      </p:sp>
    </p:spTree>
    <p:extLst>
      <p:ext uri="{BB962C8B-B14F-4D97-AF65-F5344CB8AC3E}">
        <p14:creationId xmlns:p14="http://schemas.microsoft.com/office/powerpoint/2010/main" val="1829412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57685F-42CF-4083-A9A9-5E6E2B21261D}"/>
              </a:ext>
            </a:extLst>
          </p:cNvPr>
          <p:cNvSpPr>
            <a:spLocks noGrp="1"/>
          </p:cNvSpPr>
          <p:nvPr>
            <p:ph type="title"/>
          </p:nvPr>
        </p:nvSpPr>
        <p:spPr>
          <a:xfrm>
            <a:off x="200196" y="1054248"/>
            <a:ext cx="11798620" cy="569280"/>
          </a:xfrm>
        </p:spPr>
        <p:txBody>
          <a:bodyPr>
            <a:normAutofit fontScale="90000"/>
          </a:bodyPr>
          <a:lstStyle/>
          <a:p>
            <a:r>
              <a:rPr lang="en-US" dirty="0">
                <a:latin typeface="Times New Roman" panose="02020603050405020304" pitchFamily="18" charset="0"/>
                <a:cs typeface="Times New Roman" panose="02020603050405020304" pitchFamily="18" charset="0"/>
              </a:rPr>
              <a:t>TOPSIS Procedure</a:t>
            </a:r>
          </a:p>
        </p:txBody>
      </p:sp>
      <p:pic>
        <p:nvPicPr>
          <p:cNvPr id="5" name="Content Placeholder 4" descr="Text&#10;&#10;Description automatically generated">
            <a:extLst>
              <a:ext uri="{FF2B5EF4-FFF2-40B4-BE49-F238E27FC236}">
                <a16:creationId xmlns:a16="http://schemas.microsoft.com/office/drawing/2014/main" xmlns="" id="{0E21D1CF-C0C2-4E40-9A3F-972E5D45906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29273" y="2177176"/>
            <a:ext cx="7335274" cy="2772162"/>
          </a:xfrm>
        </p:spPr>
      </p:pic>
    </p:spTree>
    <p:extLst>
      <p:ext uri="{BB962C8B-B14F-4D97-AF65-F5344CB8AC3E}">
        <p14:creationId xmlns:p14="http://schemas.microsoft.com/office/powerpoint/2010/main" val="23593049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Text&#10;&#10;Description automatically generated">
            <a:extLst>
              <a:ext uri="{FF2B5EF4-FFF2-40B4-BE49-F238E27FC236}">
                <a16:creationId xmlns:a16="http://schemas.microsoft.com/office/drawing/2014/main" xmlns="" id="{8E1B5022-DDEE-48D0-8D72-D24CF9398E9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76121" y="1861919"/>
            <a:ext cx="7316221" cy="3134162"/>
          </a:xfrm>
        </p:spPr>
      </p:pic>
    </p:spTree>
    <p:extLst>
      <p:ext uri="{BB962C8B-B14F-4D97-AF65-F5344CB8AC3E}">
        <p14:creationId xmlns:p14="http://schemas.microsoft.com/office/powerpoint/2010/main" val="37095272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Text, letter&#10;&#10;Description automatically generated">
            <a:extLst>
              <a:ext uri="{FF2B5EF4-FFF2-40B4-BE49-F238E27FC236}">
                <a16:creationId xmlns:a16="http://schemas.microsoft.com/office/drawing/2014/main" xmlns="" id="{984A8AAD-C5F5-4311-AFF3-FCCC1A318F0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84876" y="1650352"/>
            <a:ext cx="5663822" cy="3975100"/>
          </a:xfrm>
        </p:spPr>
      </p:pic>
    </p:spTree>
    <p:extLst>
      <p:ext uri="{BB962C8B-B14F-4D97-AF65-F5344CB8AC3E}">
        <p14:creationId xmlns:p14="http://schemas.microsoft.com/office/powerpoint/2010/main" val="27238700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Text, letter&#10;&#10;Description automatically generated">
            <a:extLst>
              <a:ext uri="{FF2B5EF4-FFF2-40B4-BE49-F238E27FC236}">
                <a16:creationId xmlns:a16="http://schemas.microsoft.com/office/drawing/2014/main" xmlns="" id="{22DE72D9-16C8-435B-8FC2-8C67CE8602A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42626" y="1843363"/>
            <a:ext cx="7506748" cy="3477110"/>
          </a:xfrm>
        </p:spPr>
      </p:pic>
    </p:spTree>
    <p:extLst>
      <p:ext uri="{BB962C8B-B14F-4D97-AF65-F5344CB8AC3E}">
        <p14:creationId xmlns:p14="http://schemas.microsoft.com/office/powerpoint/2010/main" val="41327795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xmlns="" id="{D565DAB1-FA1F-4F28-8513-7A87D416760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91989" y="1659682"/>
            <a:ext cx="5849596" cy="3975100"/>
          </a:xfrm>
        </p:spPr>
      </p:pic>
    </p:spTree>
    <p:extLst>
      <p:ext uri="{BB962C8B-B14F-4D97-AF65-F5344CB8AC3E}">
        <p14:creationId xmlns:p14="http://schemas.microsoft.com/office/powerpoint/2010/main" val="7064685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Text, table&#10;&#10;Description automatically generated">
            <a:extLst>
              <a:ext uri="{FF2B5EF4-FFF2-40B4-BE49-F238E27FC236}">
                <a16:creationId xmlns:a16="http://schemas.microsoft.com/office/drawing/2014/main" xmlns="" id="{0C2D4F51-8E0F-475B-8F96-830B436F403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04521" y="2032128"/>
            <a:ext cx="7582958" cy="3267531"/>
          </a:xfrm>
        </p:spPr>
      </p:pic>
    </p:spTree>
    <p:extLst>
      <p:ext uri="{BB962C8B-B14F-4D97-AF65-F5344CB8AC3E}">
        <p14:creationId xmlns:p14="http://schemas.microsoft.com/office/powerpoint/2010/main" val="18113416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 text, application, email&#10;&#10;Description automatically generated">
            <a:extLst>
              <a:ext uri="{FF2B5EF4-FFF2-40B4-BE49-F238E27FC236}">
                <a16:creationId xmlns:a16="http://schemas.microsoft.com/office/drawing/2014/main" xmlns="" id="{575304C4-ADE0-4BFB-908E-4DEF179F236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73266" y="1879900"/>
            <a:ext cx="7001852" cy="2191056"/>
          </a:xfrm>
        </p:spPr>
      </p:pic>
    </p:spTree>
    <p:extLst>
      <p:ext uri="{BB962C8B-B14F-4D97-AF65-F5344CB8AC3E}">
        <p14:creationId xmlns:p14="http://schemas.microsoft.com/office/powerpoint/2010/main" val="5744123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44E22E6-0E34-4A23-8385-0304AE969ABF}"/>
              </a:ext>
            </a:extLst>
          </p:cNvPr>
          <p:cNvSpPr>
            <a:spLocks noGrp="1"/>
          </p:cNvSpPr>
          <p:nvPr>
            <p:ph type="title"/>
          </p:nvPr>
        </p:nvSpPr>
        <p:spPr>
          <a:xfrm>
            <a:off x="1576371" y="214492"/>
            <a:ext cx="8180693" cy="559949"/>
          </a:xfrm>
        </p:spPr>
        <p:txBody>
          <a:bodyPr>
            <a:normAutofit fontScale="90000"/>
          </a:bodyPr>
          <a:lstStyle/>
          <a:p>
            <a:r>
              <a:rPr lang="en-US" dirty="0">
                <a:latin typeface="Times New Roman" panose="02020603050405020304" pitchFamily="18" charset="0"/>
                <a:cs typeface="Times New Roman" panose="02020603050405020304" pitchFamily="18" charset="0"/>
              </a:rPr>
              <a:t>Calculation – TOPSIS Method</a:t>
            </a:r>
          </a:p>
        </p:txBody>
      </p:sp>
      <p:pic>
        <p:nvPicPr>
          <p:cNvPr id="5" name="Content Placeholder 4" descr="Graphical user interface, application, table, Excel&#10;&#10;Description automatically generated">
            <a:extLst>
              <a:ext uri="{FF2B5EF4-FFF2-40B4-BE49-F238E27FC236}">
                <a16:creationId xmlns:a16="http://schemas.microsoft.com/office/drawing/2014/main" xmlns="" id="{959BB7F5-2F81-4274-8AE9-44D85F396DC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76371" y="933636"/>
            <a:ext cx="7586290" cy="5857926"/>
          </a:xfrm>
        </p:spPr>
      </p:pic>
    </p:spTree>
    <p:extLst>
      <p:ext uri="{BB962C8B-B14F-4D97-AF65-F5344CB8AC3E}">
        <p14:creationId xmlns:p14="http://schemas.microsoft.com/office/powerpoint/2010/main" val="3384013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0A8A747-CABF-4CE5-958E-D318BEFC9873}"/>
              </a:ext>
            </a:extLst>
          </p:cNvPr>
          <p:cNvSpPr>
            <a:spLocks noGrp="1"/>
          </p:cNvSpPr>
          <p:nvPr>
            <p:ph type="title"/>
          </p:nvPr>
        </p:nvSpPr>
        <p:spPr>
          <a:xfrm>
            <a:off x="200196" y="1054247"/>
            <a:ext cx="11798620" cy="740997"/>
          </a:xfrm>
        </p:spPr>
        <p:txBody>
          <a:bodyPr anchor="b">
            <a:normAutofit/>
          </a:bodyPr>
          <a:lstStyle/>
          <a:p>
            <a:r>
              <a:rPr lang="en-US" dirty="0">
                <a:latin typeface="Times New Roman" panose="02020603050405020304" pitchFamily="18" charset="0"/>
                <a:cs typeface="Times New Roman" panose="02020603050405020304" pitchFamily="18" charset="0"/>
              </a:rPr>
              <a:t>Calculation - Normalization</a:t>
            </a:r>
          </a:p>
        </p:txBody>
      </p:sp>
      <p:pic>
        <p:nvPicPr>
          <p:cNvPr id="5" name="Picture 4" descr="Chart&#10;&#10;Description automatically generated">
            <a:extLst>
              <a:ext uri="{FF2B5EF4-FFF2-40B4-BE49-F238E27FC236}">
                <a16:creationId xmlns:a16="http://schemas.microsoft.com/office/drawing/2014/main" xmlns="" id="{BDA56985-953B-4AD3-8FD0-693D420E2C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5804" y="2229316"/>
            <a:ext cx="10189598" cy="3973942"/>
          </a:xfrm>
          <a:prstGeom prst="rect">
            <a:avLst/>
          </a:prstGeom>
          <a:noFill/>
        </p:spPr>
      </p:pic>
    </p:spTree>
    <p:extLst>
      <p:ext uri="{BB962C8B-B14F-4D97-AF65-F5344CB8AC3E}">
        <p14:creationId xmlns:p14="http://schemas.microsoft.com/office/powerpoint/2010/main" val="4172537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619D4C-3C46-46A6-A100-8F25B9735581}"/>
              </a:ext>
            </a:extLst>
          </p:cNvPr>
          <p:cNvSpPr>
            <a:spLocks noGrp="1"/>
          </p:cNvSpPr>
          <p:nvPr>
            <p:ph type="title"/>
          </p:nvPr>
        </p:nvSpPr>
        <p:spPr>
          <a:xfrm>
            <a:off x="200196" y="1054248"/>
            <a:ext cx="11798620" cy="631940"/>
          </a:xfrm>
        </p:spPr>
        <p:txBody>
          <a:bodyPr>
            <a:normAutofit fontScale="90000"/>
          </a:bodyPr>
          <a:lstStyle/>
          <a:p>
            <a:r>
              <a:rPr lang="en-US" dirty="0" err="1">
                <a:latin typeface="Times New Roman" panose="02020603050405020304" pitchFamily="18" charset="0"/>
                <a:cs typeface="Times New Roman" panose="02020603050405020304" pitchFamily="18" charset="0"/>
              </a:rPr>
              <a:t>Borda</a:t>
            </a:r>
            <a:r>
              <a:rPr lang="en-US" dirty="0">
                <a:latin typeface="Times New Roman" panose="02020603050405020304" pitchFamily="18" charset="0"/>
                <a:cs typeface="Times New Roman" panose="02020603050405020304" pitchFamily="18" charset="0"/>
              </a:rPr>
              <a:t> Method</a:t>
            </a:r>
          </a:p>
        </p:txBody>
      </p:sp>
      <p:sp>
        <p:nvSpPr>
          <p:cNvPr id="3" name="Content Placeholder 2">
            <a:extLst>
              <a:ext uri="{FF2B5EF4-FFF2-40B4-BE49-F238E27FC236}">
                <a16:creationId xmlns:a16="http://schemas.microsoft.com/office/drawing/2014/main" xmlns="" id="{B8A44D35-FE5A-4998-B657-AED0D2FE690B}"/>
              </a:ext>
            </a:extLst>
          </p:cNvPr>
          <p:cNvSpPr>
            <a:spLocks noGrp="1"/>
          </p:cNvSpPr>
          <p:nvPr>
            <p:ph idx="1"/>
          </p:nvPr>
        </p:nvSpPr>
        <p:spPr>
          <a:xfrm>
            <a:off x="201294" y="1837189"/>
            <a:ext cx="11798619" cy="4366069"/>
          </a:xfrm>
        </p:spPr>
        <p:txBody>
          <a:bodyPr/>
          <a:lstStyle/>
          <a:p>
            <a:pPr marL="0" indent="0">
              <a:buNone/>
            </a:pPr>
            <a:r>
              <a:rPr lang="en-US" dirty="0" err="1">
                <a:latin typeface="Times New Roman" panose="02020603050405020304" pitchFamily="18" charset="0"/>
                <a:cs typeface="Times New Roman" panose="02020603050405020304" pitchFamily="18" charset="0"/>
              </a:rPr>
              <a:t>Borda</a:t>
            </a:r>
            <a:r>
              <a:rPr lang="en-US" dirty="0">
                <a:latin typeface="Times New Roman" panose="02020603050405020304" pitchFamily="18" charset="0"/>
                <a:cs typeface="Times New Roman" panose="02020603050405020304" pitchFamily="18" charset="0"/>
              </a:rPr>
              <a:t> count is single-winner election methods in which voters rank options or candidates in order of preference.</a:t>
            </a:r>
          </a:p>
          <a:p>
            <a:pPr marL="0" indent="0">
              <a:buNone/>
            </a:pPr>
            <a:endParaRPr lang="en-US" dirty="0"/>
          </a:p>
        </p:txBody>
      </p:sp>
      <p:pic>
        <p:nvPicPr>
          <p:cNvPr id="5" name="Picture 4" descr="Table&#10;&#10;Description automatically generated">
            <a:extLst>
              <a:ext uri="{FF2B5EF4-FFF2-40B4-BE49-F238E27FC236}">
                <a16:creationId xmlns:a16="http://schemas.microsoft.com/office/drawing/2014/main" xmlns="" id="{8A596966-9A50-43D9-95E1-74026A8DD1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616" y="2771286"/>
            <a:ext cx="10380911" cy="1549044"/>
          </a:xfrm>
          <a:prstGeom prst="rect">
            <a:avLst/>
          </a:prstGeom>
        </p:spPr>
      </p:pic>
    </p:spTree>
    <p:extLst>
      <p:ext uri="{BB962C8B-B14F-4D97-AF65-F5344CB8AC3E}">
        <p14:creationId xmlns:p14="http://schemas.microsoft.com/office/powerpoint/2010/main" val="2952602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A0585A-BE12-4000-B7D8-192CD2B375F5}"/>
              </a:ext>
            </a:extLst>
          </p:cNvPr>
          <p:cNvSpPr>
            <a:spLocks noGrp="1"/>
          </p:cNvSpPr>
          <p:nvPr>
            <p:ph type="title"/>
          </p:nvPr>
        </p:nvSpPr>
        <p:spPr>
          <a:xfrm>
            <a:off x="200196" y="1054248"/>
            <a:ext cx="11798620" cy="615162"/>
          </a:xfrm>
        </p:spPr>
        <p:txBody>
          <a:bodyPr>
            <a:normAutofit fontScale="90000"/>
          </a:bodyPr>
          <a:lstStyle/>
          <a:p>
            <a:r>
              <a:rPr lang="en-US" dirty="0">
                <a:latin typeface="Times New Roman" panose="02020603050405020304" pitchFamily="18" charset="0"/>
                <a:cs typeface="Times New Roman" panose="02020603050405020304" pitchFamily="18" charset="0"/>
              </a:rPr>
              <a:t>Fuller Pairwise Method</a:t>
            </a:r>
          </a:p>
        </p:txBody>
      </p:sp>
      <p:sp>
        <p:nvSpPr>
          <p:cNvPr id="3" name="Content Placeholder 2">
            <a:extLst>
              <a:ext uri="{FF2B5EF4-FFF2-40B4-BE49-F238E27FC236}">
                <a16:creationId xmlns:a16="http://schemas.microsoft.com/office/drawing/2014/main" xmlns="" id="{C0A8C85E-8DB8-40C2-A4F1-669FF639183D}"/>
              </a:ext>
            </a:extLst>
          </p:cNvPr>
          <p:cNvSpPr>
            <a:spLocks noGrp="1"/>
          </p:cNvSpPr>
          <p:nvPr>
            <p:ph idx="1"/>
          </p:nvPr>
        </p:nvSpPr>
        <p:spPr>
          <a:xfrm>
            <a:off x="201294" y="1803633"/>
            <a:ext cx="11798619" cy="4399625"/>
          </a:xfrm>
        </p:spPr>
        <p:txBody>
          <a:bodyPr>
            <a:normAutofit fontScale="70000" lnSpcReduction="20000"/>
          </a:bodyPr>
          <a:lstStyle/>
          <a:p>
            <a:pPr algn="just">
              <a:lnSpc>
                <a:spcPct val="150000"/>
              </a:lnSpc>
              <a:spcBef>
                <a:spcPts val="600"/>
              </a:spcBef>
              <a:spcAft>
                <a:spcPts val="600"/>
              </a:spcAft>
            </a:pPr>
            <a:r>
              <a:rPr lang="en-US" dirty="0">
                <a:latin typeface="Times New Roman" panose="02020603050405020304" pitchFamily="18" charset="0"/>
                <a:cs typeface="Times New Roman" panose="02020603050405020304" pitchFamily="18" charset="0"/>
              </a:rPr>
              <a:t>Pairwise comparison method, so called Fuller Triangle.</a:t>
            </a:r>
          </a:p>
          <a:p>
            <a:pPr algn="just">
              <a:lnSpc>
                <a:spcPct val="150000"/>
              </a:lnSpc>
              <a:spcBef>
                <a:spcPts val="600"/>
              </a:spcBef>
              <a:spcAft>
                <a:spcPts val="600"/>
              </a:spcAft>
            </a:pPr>
            <a:r>
              <a:rPr lang="en-US" dirty="0">
                <a:latin typeface="Times New Roman" panose="02020603050405020304" pitchFamily="18" charset="0"/>
                <a:cs typeface="Times New Roman" panose="02020603050405020304" pitchFamily="18" charset="0"/>
              </a:rPr>
              <a:t>Pairwise comparison generally is any process of comparing entities in pairs to judge which of each entity is preferred, or has a greater amount of some quantitative property, or whether or not the two entities are identical. The method of pairwise comparison is used in the scientific study of preferences, attitudes, voting systems, social choice, public choice, requirements engineering and multiagent AI systems. In psychology literature, it is often referred to as paired comparison.</a:t>
            </a:r>
          </a:p>
          <a:p>
            <a:pPr algn="just">
              <a:lnSpc>
                <a:spcPct val="150000"/>
              </a:lnSpc>
              <a:spcBef>
                <a:spcPts val="600"/>
              </a:spcBef>
              <a:spcAft>
                <a:spcPts val="600"/>
              </a:spcAft>
            </a:pPr>
            <a:r>
              <a:rPr lang="en-US" dirty="0">
                <a:latin typeface="Times New Roman" panose="02020603050405020304" pitchFamily="18" charset="0"/>
                <a:cs typeface="Times New Roman" panose="02020603050405020304" pitchFamily="18" charset="0"/>
              </a:rPr>
              <a:t>Applications - One important application of pairwise comparisons is the widely used Analytic Hierarchy Process (AHP), a structured technique for helping people deal with complex decisions. It uses pairwise comparisons of tangible and intangible factors to construct ratio scales that are useful in making important decisions</a:t>
            </a:r>
          </a:p>
        </p:txBody>
      </p:sp>
    </p:spTree>
    <p:extLst>
      <p:ext uri="{BB962C8B-B14F-4D97-AF65-F5344CB8AC3E}">
        <p14:creationId xmlns:p14="http://schemas.microsoft.com/office/powerpoint/2010/main" val="1712340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16F2F3-9730-46D0-ACE3-87B7B5412B67}"/>
              </a:ext>
            </a:extLst>
          </p:cNvPr>
          <p:cNvSpPr>
            <a:spLocks noGrp="1"/>
          </p:cNvSpPr>
          <p:nvPr>
            <p:ph type="title"/>
          </p:nvPr>
        </p:nvSpPr>
        <p:spPr/>
        <p:txBody>
          <a:bodyPr anchor="b">
            <a:normAutofit/>
          </a:bodyPr>
          <a:lstStyle/>
          <a:p>
            <a:r>
              <a:rPr lang="en-US" dirty="0">
                <a:latin typeface="Times New Roman" panose="02020603050405020304" pitchFamily="18" charset="0"/>
                <a:cs typeface="Times New Roman" panose="02020603050405020304" pitchFamily="18" charset="0"/>
              </a:rPr>
              <a:t>Calculation – Fuller Pairwise Method</a:t>
            </a:r>
          </a:p>
        </p:txBody>
      </p:sp>
      <p:pic>
        <p:nvPicPr>
          <p:cNvPr id="5" name="Content Placeholder 4">
            <a:extLst>
              <a:ext uri="{FF2B5EF4-FFF2-40B4-BE49-F238E27FC236}">
                <a16:creationId xmlns:a16="http://schemas.microsoft.com/office/drawing/2014/main" xmlns="" id="{91C05674-67E8-4E69-9609-48D15AEDD82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787657"/>
            <a:ext cx="10515600" cy="2427273"/>
          </a:xfrm>
          <a:noFill/>
        </p:spPr>
      </p:pic>
    </p:spTree>
    <p:extLst>
      <p:ext uri="{BB962C8B-B14F-4D97-AF65-F5344CB8AC3E}">
        <p14:creationId xmlns:p14="http://schemas.microsoft.com/office/powerpoint/2010/main" val="898188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4700452-BD0D-45F2-A487-96E9E8A93130}"/>
              </a:ext>
            </a:extLst>
          </p:cNvPr>
          <p:cNvSpPr>
            <a:spLocks noGrp="1"/>
          </p:cNvSpPr>
          <p:nvPr>
            <p:ph type="title"/>
          </p:nvPr>
        </p:nvSpPr>
        <p:spPr>
          <a:xfrm>
            <a:off x="200196" y="1054247"/>
            <a:ext cx="11798620" cy="623551"/>
          </a:xfrm>
        </p:spPr>
        <p:txBody>
          <a:bodyPr>
            <a:normAutofit fontScale="90000"/>
          </a:bodyPr>
          <a:lstStyle/>
          <a:p>
            <a:r>
              <a:rPr lang="en-US" dirty="0">
                <a:latin typeface="Times New Roman" panose="02020603050405020304" pitchFamily="18" charset="0"/>
                <a:cs typeface="Times New Roman" panose="02020603050405020304" pitchFamily="18" charset="0"/>
              </a:rPr>
              <a:t>Point Method</a:t>
            </a:r>
          </a:p>
        </p:txBody>
      </p:sp>
      <p:sp>
        <p:nvSpPr>
          <p:cNvPr id="3" name="Content Placeholder 2">
            <a:extLst>
              <a:ext uri="{FF2B5EF4-FFF2-40B4-BE49-F238E27FC236}">
                <a16:creationId xmlns:a16="http://schemas.microsoft.com/office/drawing/2014/main" xmlns="" id="{F22E47BF-AB06-4B2A-B450-FBA9393119AA}"/>
              </a:ext>
            </a:extLst>
          </p:cNvPr>
          <p:cNvSpPr>
            <a:spLocks noGrp="1"/>
          </p:cNvSpPr>
          <p:nvPr>
            <p:ph idx="1"/>
          </p:nvPr>
        </p:nvSpPr>
        <p:spPr>
          <a:xfrm>
            <a:off x="260016" y="2231472"/>
            <a:ext cx="11798619" cy="2650921"/>
          </a:xfrm>
        </p:spPr>
        <p:txBody>
          <a:bodyPr>
            <a:normAutofit fontScale="85000" lnSpcReduction="10000"/>
          </a:bodyPr>
          <a:lstStyle/>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This method is used for job evaluation. It helps in evaluating jobs by giving a detailed, analytical and quantitative evaluation. It identifies certain number of factors i.e. various characteristics of jobs and the determining degree to which the ease of such factors is present in the job. Each degree is assigned a different number of points of different factor.</a:t>
            </a:r>
          </a:p>
        </p:txBody>
      </p:sp>
    </p:spTree>
    <p:extLst>
      <p:ext uri="{BB962C8B-B14F-4D97-AF65-F5344CB8AC3E}">
        <p14:creationId xmlns:p14="http://schemas.microsoft.com/office/powerpoint/2010/main" val="1042545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59899E-D90D-4E1B-B62D-60C6089715F3}"/>
              </a:ext>
            </a:extLst>
          </p:cNvPr>
          <p:cNvSpPr>
            <a:spLocks noGrp="1"/>
          </p:cNvSpPr>
          <p:nvPr>
            <p:ph type="title"/>
          </p:nvPr>
        </p:nvSpPr>
        <p:spPr>
          <a:xfrm>
            <a:off x="201294" y="903246"/>
            <a:ext cx="11798620" cy="665496"/>
          </a:xfrm>
        </p:spPr>
        <p:txBody>
          <a:bodyPr>
            <a:normAutofit fontScale="90000"/>
          </a:bodyPr>
          <a:lstStyle/>
          <a:p>
            <a:r>
              <a:rPr lang="en-US" dirty="0">
                <a:latin typeface="Times New Roman" panose="02020603050405020304" pitchFamily="18" charset="0"/>
                <a:cs typeface="Times New Roman" panose="02020603050405020304" pitchFamily="18" charset="0"/>
              </a:rPr>
              <a:t>Steps involved in point method:</a:t>
            </a:r>
          </a:p>
        </p:txBody>
      </p:sp>
      <p:sp>
        <p:nvSpPr>
          <p:cNvPr id="3" name="Content Placeholder 2">
            <a:extLst>
              <a:ext uri="{FF2B5EF4-FFF2-40B4-BE49-F238E27FC236}">
                <a16:creationId xmlns:a16="http://schemas.microsoft.com/office/drawing/2014/main" xmlns="" id="{2F8FB36E-FD12-421E-B4BB-F8059312B1E0}"/>
              </a:ext>
            </a:extLst>
          </p:cNvPr>
          <p:cNvSpPr>
            <a:spLocks noGrp="1"/>
          </p:cNvSpPr>
          <p:nvPr>
            <p:ph idx="1"/>
          </p:nvPr>
        </p:nvSpPr>
        <p:spPr>
          <a:xfrm>
            <a:off x="201294" y="1719743"/>
            <a:ext cx="11798619" cy="4723001"/>
          </a:xfrm>
        </p:spPr>
        <p:txBody>
          <a:bodyPr>
            <a:normAutofit fontScale="47500" lnSpcReduction="20000"/>
          </a:bodyPr>
          <a:lstStyle/>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1. Determining the type of a job: The jobs range from top senior position to watchman level. Each involves different skills, responsibility, efforts and working conditions. Unskilled jobs have a separate evaluating </a:t>
            </a:r>
            <a:r>
              <a:rPr lang="en-US" dirty="0" err="1">
                <a:latin typeface="Times New Roman" panose="02020603050405020304" pitchFamily="18" charset="0"/>
                <a:cs typeface="Times New Roman" panose="02020603050405020304" pitchFamily="18" charset="0"/>
              </a:rPr>
              <a:t>programme</a:t>
            </a:r>
            <a:r>
              <a:rPr lang="en-US" dirty="0">
                <a:latin typeface="Times New Roman" panose="02020603050405020304" pitchFamily="18" charset="0"/>
                <a:cs typeface="Times New Roman" panose="02020603050405020304" pitchFamily="18" charset="0"/>
              </a:rPr>
              <a:t> for them.</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2. Selection of factors: A factor is the differentiating feature of a job. The following should be kept in consideration for selecting a factor:</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a. Factors must be ratable</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b. Limited number of factors</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c. Factors should not overlap in meaning</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d. It must meet both employer and employee standards</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There are mainly 4 Main job characteristics:</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a. Skills: Education, work experience, training, expertise, judgement.</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b. Responsibility: Machinery used, raw material used, work quality, output quality.</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c. Effort: Physical and mental effort.</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d. Working conditions: Work environment, accident hazard, discomfort.</a:t>
            </a:r>
          </a:p>
        </p:txBody>
      </p:sp>
    </p:spTree>
    <p:extLst>
      <p:ext uri="{BB962C8B-B14F-4D97-AF65-F5344CB8AC3E}">
        <p14:creationId xmlns:p14="http://schemas.microsoft.com/office/powerpoint/2010/main" val="3107096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500"/>
                                        <p:tgtEl>
                                          <p:spTgt spid="3">
                                            <p:txEl>
                                              <p:pRg st="9" end="9"/>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fade">
                                      <p:cBhvr>
                                        <p:cTn id="4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B2D37B-08BD-46D1-A01C-7E5664056417}"/>
              </a:ext>
            </a:extLst>
          </p:cNvPr>
          <p:cNvSpPr>
            <a:spLocks noGrp="1"/>
          </p:cNvSpPr>
          <p:nvPr>
            <p:ph type="title"/>
          </p:nvPr>
        </p:nvSpPr>
        <p:spPr>
          <a:xfrm>
            <a:off x="200196" y="1054248"/>
            <a:ext cx="11798620" cy="581606"/>
          </a:xfrm>
        </p:spPr>
        <p:txBody>
          <a:bodyPr>
            <a:normAutofit fontScale="90000"/>
          </a:bodyPr>
          <a:lstStyle/>
          <a:p>
            <a:r>
              <a:rPr lang="en-US" dirty="0">
                <a:latin typeface="Times New Roman" panose="02020603050405020304" pitchFamily="18" charset="0"/>
                <a:cs typeface="Times New Roman" panose="02020603050405020304" pitchFamily="18" charset="0"/>
              </a:rPr>
              <a:t>Steps involved in point method:</a:t>
            </a:r>
          </a:p>
        </p:txBody>
      </p:sp>
      <p:sp>
        <p:nvSpPr>
          <p:cNvPr id="3" name="Content Placeholder 2">
            <a:extLst>
              <a:ext uri="{FF2B5EF4-FFF2-40B4-BE49-F238E27FC236}">
                <a16:creationId xmlns:a16="http://schemas.microsoft.com/office/drawing/2014/main" xmlns="" id="{AA213F6B-6BBC-4AEA-9526-F756089E97E7}"/>
              </a:ext>
            </a:extLst>
          </p:cNvPr>
          <p:cNvSpPr>
            <a:spLocks noGrp="1"/>
          </p:cNvSpPr>
          <p:nvPr>
            <p:ph idx="1"/>
          </p:nvPr>
        </p:nvSpPr>
        <p:spPr>
          <a:xfrm>
            <a:off x="201294" y="1812022"/>
            <a:ext cx="11798619" cy="4391236"/>
          </a:xfrm>
        </p:spPr>
        <p:txBody>
          <a:bodyPr>
            <a:normAutofit fontScale="47500" lnSpcReduction="20000"/>
          </a:bodyPr>
          <a:lstStyle/>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3. Construction of factor scales: The next step is to construct a factor scale. It will include:</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a. Relative value of each factor</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b. Degree of each factor</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c. Assigned point values to each factor</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4. Evaluation of jobs: After the construction of factors scale, the evaluation of tasks can be started. Job analysis information should be read carefully and it should be compared with degree definitions. At which degree the job falls needs to be decided. It should be done with all the factors and total points should be added up.</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5. Conducting the wage survey: After getting the worth of jobs in terms of points it should be converted to money value. A wage survey must be conducted to know what wages are being given in the industry.</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6. Design the wage structure: After taking the wage survey the management decided to form a wage structure. There are 2 types of wage structure:</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a. In the first kind, the wages are being paid to each job falling in any particular job class. The rates do not vary within a job class.</a:t>
            </a:r>
          </a:p>
          <a:p>
            <a:pPr marL="0" indent="0" algn="just">
              <a:lnSpc>
                <a:spcPct val="150000"/>
              </a:lnSpc>
              <a:spcBef>
                <a:spcPts val="600"/>
              </a:spcBef>
              <a:spcAft>
                <a:spcPts val="600"/>
              </a:spcAft>
              <a:buNone/>
            </a:pPr>
            <a:r>
              <a:rPr lang="en-US" dirty="0">
                <a:latin typeface="Times New Roman" panose="02020603050405020304" pitchFamily="18" charset="0"/>
                <a:cs typeface="Times New Roman" panose="02020603050405020304" pitchFamily="18" charset="0"/>
              </a:rPr>
              <a:t>b. In the second kind, the wage changes not only between different job classes but also within the job classes.</a:t>
            </a:r>
          </a:p>
        </p:txBody>
      </p:sp>
    </p:spTree>
    <p:extLst>
      <p:ext uri="{BB962C8B-B14F-4D97-AF65-F5344CB8AC3E}">
        <p14:creationId xmlns:p14="http://schemas.microsoft.com/office/powerpoint/2010/main" val="1504466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500"/>
                                        <p:tgtEl>
                                          <p:spTgt spid="3">
                                            <p:txEl>
                                              <p:pRg st="7" end="7"/>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3.xml><?xml version="1.0" encoding="utf-8"?>
<a:theme xmlns:a="http://schemas.openxmlformats.org/drawingml/2006/main" name="Theme VSB - EKF - FINAN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 FINANCE" id="{7005D3D2-17A4-4442-AB3E-9D9021B09C67}" vid="{27710439-D0F8-4FA5-8A8D-E500AFC07DD4}"/>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53 EKF EN version" id="{3A92817D-EAC4-4F4F-BD66-D7BB66718822}" vid="{405919BE-185A-E74B-B40D-E98DE84A3576}"/>
    </a:ext>
  </a:extLst>
</a:theme>
</file>

<file path=ppt/theme/theme5.xml><?xml version="1.0" encoding="utf-8"?>
<a:theme xmlns:a="http://schemas.openxmlformats.org/drawingml/2006/main" name="1_Theme VSB - EK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VSB - EKF" id="{8552CDC7-4A98-4536-8D6E-DAC82BA85F61}" vid="{11F5340B-0E0C-492B-BD46-9EFA851B9983}"/>
    </a:ext>
  </a:extLst>
</a:theme>
</file>

<file path=ppt/theme/theme6.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kulta FS CZ verze" id="{C44C2D39-80E8-5E48-9522-C603A0E4A0C6}" vid="{407AF16D-74D2-5F47-9CED-AF676A664B9B}"/>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1066</Words>
  <Application>Microsoft Office PowerPoint</Application>
  <PresentationFormat>宽屏</PresentationFormat>
  <Paragraphs>82</Paragraphs>
  <Slides>28</Slides>
  <Notes>0</Notes>
  <HiddenSlides>0</HiddenSlides>
  <MMClips>0</MMClips>
  <ScaleCrop>false</ScaleCrop>
  <HeadingPairs>
    <vt:vector size="6" baseType="variant">
      <vt:variant>
        <vt:lpstr>已用的字体</vt:lpstr>
      </vt:variant>
      <vt:variant>
        <vt:i4>8</vt:i4>
      </vt:variant>
      <vt:variant>
        <vt:lpstr>主题</vt:lpstr>
      </vt:variant>
      <vt:variant>
        <vt:i4>7</vt:i4>
      </vt:variant>
      <vt:variant>
        <vt:lpstr>幻灯片标题</vt:lpstr>
      </vt:variant>
      <vt:variant>
        <vt:i4>28</vt:i4>
      </vt:variant>
    </vt:vector>
  </HeadingPairs>
  <TitlesOfParts>
    <vt:vector size="43" baseType="lpstr">
      <vt:lpstr>KaiTi</vt:lpstr>
      <vt:lpstr>等线</vt:lpstr>
      <vt:lpstr>等线 Light</vt:lpstr>
      <vt:lpstr>SimSun</vt:lpstr>
      <vt:lpstr>Arial</vt:lpstr>
      <vt:lpstr>Calibri</vt:lpstr>
      <vt:lpstr>Calibri Light</vt:lpstr>
      <vt:lpstr>Times New Roman</vt:lpstr>
      <vt:lpstr>Theme VSB - EKF</vt:lpstr>
      <vt:lpstr>Custom Design</vt:lpstr>
      <vt:lpstr>Theme VSB - EKF - FINANCE</vt:lpstr>
      <vt:lpstr>1_Custom Design</vt:lpstr>
      <vt:lpstr>1_Theme VSB - EKF</vt:lpstr>
      <vt:lpstr>2_Custom Design</vt:lpstr>
      <vt:lpstr>Office 主题​​</vt:lpstr>
      <vt:lpstr>PowerPoint 演示文稿</vt:lpstr>
      <vt:lpstr>Normalization</vt:lpstr>
      <vt:lpstr>Calculation - Normalization</vt:lpstr>
      <vt:lpstr>Borda Method</vt:lpstr>
      <vt:lpstr>Fuller Pairwise Method</vt:lpstr>
      <vt:lpstr>Calculation – Fuller Pairwise Method</vt:lpstr>
      <vt:lpstr>Point Method</vt:lpstr>
      <vt:lpstr>Steps involved in point method:</vt:lpstr>
      <vt:lpstr>Steps involved in point method:</vt:lpstr>
      <vt:lpstr>Example – Point Method</vt:lpstr>
      <vt:lpstr>Calculation – Point Method</vt:lpstr>
      <vt:lpstr>The WSM method</vt:lpstr>
      <vt:lpstr>The WPM method</vt:lpstr>
      <vt:lpstr>The AHP method</vt:lpstr>
      <vt:lpstr>Saaty Method – determining weights</vt:lpstr>
      <vt:lpstr>Ratio scale in the AHP</vt:lpstr>
      <vt:lpstr>The R.I. for different size matrices</vt:lpstr>
      <vt:lpstr>Calculation - AHP</vt:lpstr>
      <vt:lpstr>ELECTRE method</vt:lpstr>
      <vt:lpstr>TOPSIS method</vt:lpstr>
      <vt:lpstr>TOPSIS Procedure</vt:lpstr>
      <vt:lpstr>PowerPoint 演示文稿</vt:lpstr>
      <vt:lpstr>PowerPoint 演示文稿</vt:lpstr>
      <vt:lpstr>PowerPoint 演示文稿</vt:lpstr>
      <vt:lpstr>PowerPoint 演示文稿</vt:lpstr>
      <vt:lpstr>PowerPoint 演示文稿</vt:lpstr>
      <vt:lpstr>PowerPoint 演示文稿</vt:lpstr>
      <vt:lpstr>Calculation – TOPSIS Method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II. </dc:title>
  <dc:creator>Guo Haochen</dc:creator>
  <cp:lastModifiedBy>hp</cp:lastModifiedBy>
  <cp:revision>8</cp:revision>
  <dcterms:created xsi:type="dcterms:W3CDTF">2021-02-27T15:41:26Z</dcterms:created>
  <dcterms:modified xsi:type="dcterms:W3CDTF">2023-09-07T01:03:23Z</dcterms:modified>
</cp:coreProperties>
</file>