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3.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4.xml" ContentType="application/vnd.openxmlformats-officedocument.theme+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5.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6.xml" ContentType="application/vnd.openxmlformats-officedocument.theme+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 id="2147483739" r:id="rId2"/>
    <p:sldMasterId id="2147483747" r:id="rId3"/>
    <p:sldMasterId id="2147483754" r:id="rId4"/>
    <p:sldMasterId id="2147483766" r:id="rId5"/>
    <p:sldMasterId id="2147483773" r:id="rId6"/>
    <p:sldMasterId id="2147483781" r:id="rId7"/>
  </p:sldMasterIdLst>
  <p:notesMasterIdLst>
    <p:notesMasterId r:id="rId45"/>
  </p:notesMasterIdLst>
  <p:handoutMasterIdLst>
    <p:handoutMasterId r:id="rId46"/>
  </p:handoutMasterIdLst>
  <p:sldIdLst>
    <p:sldId id="256" r:id="rId8"/>
    <p:sldId id="297" r:id="rId9"/>
    <p:sldId id="257" r:id="rId10"/>
    <p:sldId id="258" r:id="rId11"/>
    <p:sldId id="259" r:id="rId12"/>
    <p:sldId id="260" r:id="rId13"/>
    <p:sldId id="266" r:id="rId14"/>
    <p:sldId id="294" r:id="rId15"/>
    <p:sldId id="295" r:id="rId16"/>
    <p:sldId id="296" r:id="rId17"/>
    <p:sldId id="269" r:id="rId18"/>
    <p:sldId id="270" r:id="rId19"/>
    <p:sldId id="271" r:id="rId20"/>
    <p:sldId id="272" r:id="rId21"/>
    <p:sldId id="288" r:id="rId22"/>
    <p:sldId id="273" r:id="rId23"/>
    <p:sldId id="274" r:id="rId24"/>
    <p:sldId id="275" r:id="rId25"/>
    <p:sldId id="300" r:id="rId26"/>
    <p:sldId id="301" r:id="rId27"/>
    <p:sldId id="302" r:id="rId28"/>
    <p:sldId id="276" r:id="rId29"/>
    <p:sldId id="277" r:id="rId30"/>
    <p:sldId id="303" r:id="rId31"/>
    <p:sldId id="289" r:id="rId32"/>
    <p:sldId id="279" r:id="rId33"/>
    <p:sldId id="280" r:id="rId34"/>
    <p:sldId id="278" r:id="rId35"/>
    <p:sldId id="304" r:id="rId36"/>
    <p:sldId id="314" r:id="rId37"/>
    <p:sldId id="315" r:id="rId38"/>
    <p:sldId id="316" r:id="rId39"/>
    <p:sldId id="317" r:id="rId40"/>
    <p:sldId id="321" r:id="rId41"/>
    <p:sldId id="318" r:id="rId42"/>
    <p:sldId id="319" r:id="rId43"/>
    <p:sldId id="320" r:id="rId44"/>
  </p:sldIdLst>
  <p:sldSz cx="12192000" cy="6858000"/>
  <p:notesSz cx="7010400" cy="92964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40" autoAdjust="0"/>
    <p:restoredTop sz="94660"/>
  </p:normalViewPr>
  <p:slideViewPr>
    <p:cSldViewPr snapToGrid="0">
      <p:cViewPr varScale="1">
        <p:scale>
          <a:sx n="120" d="100"/>
          <a:sy n="120" d="100"/>
        </p:scale>
        <p:origin x="544"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slide" Target="slides/slide32.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slide" Target="slides/slide35.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9.xml"/><Relationship Id="rId29" Type="http://schemas.openxmlformats.org/officeDocument/2006/relationships/slide" Target="slides/slide22.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slide" Target="slides/slide33.xml"/><Relationship Id="rId45"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49" Type="http://schemas.openxmlformats.org/officeDocument/2006/relationships/theme" Target="theme/theme1.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4" Type="http://schemas.openxmlformats.org/officeDocument/2006/relationships/slide" Target="slides/slide37.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slide" Target="slides/slide36.xml"/><Relationship Id="rId48" Type="http://schemas.openxmlformats.org/officeDocument/2006/relationships/viewProps" Target="viewProps.xml"/><Relationship Id="rId8" Type="http://schemas.openxmlformats.org/officeDocument/2006/relationships/slide" Target="slides/slide1.xml"/><Relationship Id="rId3" Type="http://schemas.openxmlformats.org/officeDocument/2006/relationships/slideMaster" Target="slideMasters/slideMaster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handoutMaster" Target="handoutMasters/handoutMaster1.xml"/><Relationship Id="rId20" Type="http://schemas.openxmlformats.org/officeDocument/2006/relationships/slide" Target="slides/slide13.xml"/><Relationship Id="rId41" Type="http://schemas.openxmlformats.org/officeDocument/2006/relationships/slide" Target="slides/slide34.xml"/><Relationship Id="rId1" Type="http://schemas.openxmlformats.org/officeDocument/2006/relationships/slideMaster" Target="slideMasters/slideMaster1.xml"/><Relationship Id="rId6" Type="http://schemas.openxmlformats.org/officeDocument/2006/relationships/slideMaster" Target="slideMasters/slideMaster6.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EC88C8D-5EB7-438C-AC96-E235B1AECF87}" type="doc">
      <dgm:prSet loTypeId="urn:microsoft.com/office/officeart/2005/8/layout/balance1" loCatId="relationship" qsTypeId="urn:microsoft.com/office/officeart/2005/8/quickstyle/simple1" qsCatId="simple" csTypeId="urn:microsoft.com/office/officeart/2005/8/colors/accent1_2" csCatId="accent1" phldr="1"/>
      <dgm:spPr/>
      <dgm:t>
        <a:bodyPr/>
        <a:lstStyle/>
        <a:p>
          <a:endParaRPr lang="en-US"/>
        </a:p>
      </dgm:t>
    </dgm:pt>
    <dgm:pt modelId="{B0D949E1-3518-43E0-B735-25699ACE9EC5}">
      <dgm:prSet phldrT="[Text]">
        <dgm:style>
          <a:lnRef idx="2">
            <a:schemeClr val="accent2"/>
          </a:lnRef>
          <a:fillRef idx="1">
            <a:schemeClr val="lt1"/>
          </a:fillRef>
          <a:effectRef idx="0">
            <a:schemeClr val="accent2"/>
          </a:effectRef>
          <a:fontRef idx="minor">
            <a:schemeClr val="dk1"/>
          </a:fontRef>
        </dgm:style>
      </dgm:prSet>
      <dgm:spPr/>
      <dgm:t>
        <a:bodyPr/>
        <a:lstStyle/>
        <a:p>
          <a:r>
            <a:rPr lang="en-US" dirty="0">
              <a:latin typeface="Times New Roman" panose="02020603050405020304" pitchFamily="18" charset="0"/>
              <a:cs typeface="Times New Roman" panose="02020603050405020304" pitchFamily="18" charset="0"/>
            </a:rPr>
            <a:t>Assets</a:t>
          </a:r>
        </a:p>
      </dgm:t>
    </dgm:pt>
    <dgm:pt modelId="{AF8BF9FA-2751-414F-93FF-C0634A45DAF7}" type="parTrans" cxnId="{665CCD9B-65C3-4410-AE48-147C697EE65F}">
      <dgm:prSet/>
      <dgm:spPr/>
      <dgm:t>
        <a:bodyPr/>
        <a:lstStyle/>
        <a:p>
          <a:endParaRPr lang="en-US"/>
        </a:p>
      </dgm:t>
    </dgm:pt>
    <dgm:pt modelId="{AB6079ED-9CCB-4027-8814-20084167A28F}" type="sibTrans" cxnId="{665CCD9B-65C3-4410-AE48-147C697EE65F}">
      <dgm:prSet/>
      <dgm:spPr/>
      <dgm:t>
        <a:bodyPr/>
        <a:lstStyle/>
        <a:p>
          <a:endParaRPr lang="en-US"/>
        </a:p>
      </dgm:t>
    </dgm:pt>
    <dgm:pt modelId="{E179C17C-4277-485B-971B-A8778F30A8A6}">
      <dgm:prSet phldrT="[Text]"/>
      <dgm:spPr>
        <a:solidFill>
          <a:schemeClr val="accent2"/>
        </a:solidFill>
      </dgm:spPr>
      <dgm:t>
        <a:bodyPr/>
        <a:lstStyle/>
        <a:p>
          <a:r>
            <a:rPr lang="en-US" dirty="0">
              <a:latin typeface="Times New Roman" panose="02020603050405020304" pitchFamily="18" charset="0"/>
              <a:cs typeface="Times New Roman" panose="02020603050405020304" pitchFamily="18" charset="0"/>
            </a:rPr>
            <a:t>…</a:t>
          </a:r>
        </a:p>
      </dgm:t>
    </dgm:pt>
    <dgm:pt modelId="{A8A1B37C-313D-4875-AB80-C40806C37C37}" type="parTrans" cxnId="{5BEB1A8E-4D3F-42B5-8EC0-07C6E5493E8E}">
      <dgm:prSet/>
      <dgm:spPr/>
      <dgm:t>
        <a:bodyPr/>
        <a:lstStyle/>
        <a:p>
          <a:endParaRPr lang="en-US"/>
        </a:p>
      </dgm:t>
    </dgm:pt>
    <dgm:pt modelId="{CA00E567-DD0E-4406-8BA6-FEFA8C49A6F4}" type="sibTrans" cxnId="{5BEB1A8E-4D3F-42B5-8EC0-07C6E5493E8E}">
      <dgm:prSet/>
      <dgm:spPr/>
      <dgm:t>
        <a:bodyPr/>
        <a:lstStyle/>
        <a:p>
          <a:endParaRPr lang="en-US"/>
        </a:p>
      </dgm:t>
    </dgm:pt>
    <dgm:pt modelId="{73A70E8F-2F18-4B22-9806-E3BAAE2E2D78}">
      <dgm:prSet phldrT="[Text]">
        <dgm:style>
          <a:lnRef idx="2">
            <a:schemeClr val="accent2"/>
          </a:lnRef>
          <a:fillRef idx="1">
            <a:schemeClr val="lt1"/>
          </a:fillRef>
          <a:effectRef idx="0">
            <a:schemeClr val="accent2"/>
          </a:effectRef>
          <a:fontRef idx="minor">
            <a:schemeClr val="dk1"/>
          </a:fontRef>
        </dgm:style>
      </dgm:prSet>
      <dgm:spPr/>
      <dgm:t>
        <a:bodyPr/>
        <a:lstStyle/>
        <a:p>
          <a:r>
            <a:rPr lang="en-US" dirty="0">
              <a:latin typeface="Times New Roman" panose="02020603050405020304" pitchFamily="18" charset="0"/>
              <a:cs typeface="Times New Roman" panose="02020603050405020304" pitchFamily="18" charset="0"/>
            </a:rPr>
            <a:t>Liabilities + Stockholder’s Equity</a:t>
          </a:r>
        </a:p>
      </dgm:t>
    </dgm:pt>
    <dgm:pt modelId="{2D8AFC81-435C-4AB8-9390-76CBA62B794C}" type="parTrans" cxnId="{8F70B49F-D952-4486-BADF-8EDA9901A91B}">
      <dgm:prSet/>
      <dgm:spPr/>
      <dgm:t>
        <a:bodyPr/>
        <a:lstStyle/>
        <a:p>
          <a:endParaRPr lang="en-US"/>
        </a:p>
      </dgm:t>
    </dgm:pt>
    <dgm:pt modelId="{2280EDB9-21FC-44B5-9411-26CE4980B1EB}" type="sibTrans" cxnId="{8F70B49F-D952-4486-BADF-8EDA9901A91B}">
      <dgm:prSet/>
      <dgm:spPr/>
      <dgm:t>
        <a:bodyPr/>
        <a:lstStyle/>
        <a:p>
          <a:endParaRPr lang="en-US"/>
        </a:p>
      </dgm:t>
    </dgm:pt>
    <dgm:pt modelId="{B582B2F5-F285-4A21-BF56-6FC647B3E8F8}">
      <dgm:prSet phldrT="[Text]"/>
      <dgm:spPr>
        <a:solidFill>
          <a:schemeClr val="accent2"/>
        </a:solidFill>
      </dgm:spPr>
      <dgm:t>
        <a:bodyPr/>
        <a:lstStyle/>
        <a:p>
          <a:r>
            <a:rPr lang="en-US" dirty="0">
              <a:latin typeface="Times New Roman" panose="02020603050405020304" pitchFamily="18" charset="0"/>
              <a:cs typeface="Times New Roman" panose="02020603050405020304" pitchFamily="18" charset="0"/>
            </a:rPr>
            <a:t>…</a:t>
          </a:r>
        </a:p>
      </dgm:t>
    </dgm:pt>
    <dgm:pt modelId="{DBC65B4A-B5E1-457D-B170-7C3977B80B84}" type="parTrans" cxnId="{F05FAEAE-1F74-4676-AADA-135C9324D656}">
      <dgm:prSet/>
      <dgm:spPr/>
      <dgm:t>
        <a:bodyPr/>
        <a:lstStyle/>
        <a:p>
          <a:endParaRPr lang="en-US"/>
        </a:p>
      </dgm:t>
    </dgm:pt>
    <dgm:pt modelId="{B411F944-18C0-4844-B464-997D34D8A8CD}" type="sibTrans" cxnId="{F05FAEAE-1F74-4676-AADA-135C9324D656}">
      <dgm:prSet/>
      <dgm:spPr/>
      <dgm:t>
        <a:bodyPr/>
        <a:lstStyle/>
        <a:p>
          <a:endParaRPr lang="en-US"/>
        </a:p>
      </dgm:t>
    </dgm:pt>
    <dgm:pt modelId="{964AACD0-F9DD-44C9-A27A-E658B5CF77B3}">
      <dgm:prSet phldrT="[Text]"/>
      <dgm:spPr>
        <a:solidFill>
          <a:schemeClr val="accent2"/>
        </a:solidFill>
      </dgm:spPr>
      <dgm:t>
        <a:bodyPr/>
        <a:lstStyle/>
        <a:p>
          <a:r>
            <a:rPr lang="en-US" dirty="0">
              <a:latin typeface="Times New Roman" panose="02020603050405020304" pitchFamily="18" charset="0"/>
              <a:cs typeface="Times New Roman" panose="02020603050405020304" pitchFamily="18" charset="0"/>
            </a:rPr>
            <a:t>Share Capital</a:t>
          </a:r>
        </a:p>
      </dgm:t>
    </dgm:pt>
    <dgm:pt modelId="{FF9411E6-F056-401B-B0AF-55C2311B8987}" type="parTrans" cxnId="{27244AD0-6C33-4268-8706-236D73A0331C}">
      <dgm:prSet/>
      <dgm:spPr/>
      <dgm:t>
        <a:bodyPr/>
        <a:lstStyle/>
        <a:p>
          <a:endParaRPr lang="en-US"/>
        </a:p>
      </dgm:t>
    </dgm:pt>
    <dgm:pt modelId="{70E93C67-84D9-4DC6-AEFA-8DDEF18AD3BC}" type="sibTrans" cxnId="{27244AD0-6C33-4268-8706-236D73A0331C}">
      <dgm:prSet/>
      <dgm:spPr/>
      <dgm:t>
        <a:bodyPr/>
        <a:lstStyle/>
        <a:p>
          <a:endParaRPr lang="en-US"/>
        </a:p>
      </dgm:t>
    </dgm:pt>
    <dgm:pt modelId="{BBA12213-C92E-44CC-98AA-9386631C7A24}">
      <dgm:prSet phldrT="[Text]"/>
      <dgm:spPr/>
      <dgm:t>
        <a:bodyPr/>
        <a:lstStyle/>
        <a:p>
          <a:endParaRPr lang="en-US" dirty="0"/>
        </a:p>
      </dgm:t>
    </dgm:pt>
    <dgm:pt modelId="{646827FC-ABA7-444B-AA34-FD35900DC3AB}" type="parTrans" cxnId="{8D90B7FE-F172-4078-9D08-037A9C6EDC87}">
      <dgm:prSet/>
      <dgm:spPr/>
      <dgm:t>
        <a:bodyPr/>
        <a:lstStyle/>
        <a:p>
          <a:endParaRPr lang="en-US"/>
        </a:p>
      </dgm:t>
    </dgm:pt>
    <dgm:pt modelId="{74C981EB-486D-42DD-8F6F-1892D4C753E1}" type="sibTrans" cxnId="{8D90B7FE-F172-4078-9D08-037A9C6EDC87}">
      <dgm:prSet/>
      <dgm:spPr/>
      <dgm:t>
        <a:bodyPr/>
        <a:lstStyle/>
        <a:p>
          <a:endParaRPr lang="en-US"/>
        </a:p>
      </dgm:t>
    </dgm:pt>
    <dgm:pt modelId="{CF4750F5-0111-4EF0-BB43-C053ADEF90C2}">
      <dgm:prSet phldrT="[Text]"/>
      <dgm:spPr>
        <a:solidFill>
          <a:schemeClr val="accent2"/>
        </a:solidFill>
      </dgm:spPr>
      <dgm:t>
        <a:bodyPr/>
        <a:lstStyle/>
        <a:p>
          <a:r>
            <a:rPr lang="en-US" dirty="0">
              <a:latin typeface="Times New Roman" panose="02020603050405020304" pitchFamily="18" charset="0"/>
              <a:cs typeface="Times New Roman" panose="02020603050405020304" pitchFamily="18" charset="0"/>
            </a:rPr>
            <a:t>Investments</a:t>
          </a:r>
        </a:p>
      </dgm:t>
    </dgm:pt>
    <dgm:pt modelId="{39F14720-24F5-4F4F-BF7A-ADAC18193433}" type="parTrans" cxnId="{B15F1BA4-4272-47AB-80E3-3BC5142A1265}">
      <dgm:prSet/>
      <dgm:spPr/>
      <dgm:t>
        <a:bodyPr/>
        <a:lstStyle/>
        <a:p>
          <a:endParaRPr lang="en-US"/>
        </a:p>
      </dgm:t>
    </dgm:pt>
    <dgm:pt modelId="{272000B9-AD7F-4570-8D6E-EC699DF12658}" type="sibTrans" cxnId="{B15F1BA4-4272-47AB-80E3-3BC5142A1265}">
      <dgm:prSet/>
      <dgm:spPr/>
      <dgm:t>
        <a:bodyPr/>
        <a:lstStyle/>
        <a:p>
          <a:endParaRPr lang="en-US"/>
        </a:p>
      </dgm:t>
    </dgm:pt>
    <dgm:pt modelId="{514688D4-24AC-496A-B676-BA390CA3AA57}">
      <dgm:prSet phldrT="[Text]"/>
      <dgm:spPr>
        <a:solidFill>
          <a:schemeClr val="accent2"/>
        </a:solidFill>
      </dgm:spPr>
      <dgm:t>
        <a:bodyPr/>
        <a:lstStyle/>
        <a:p>
          <a:r>
            <a:rPr lang="en-US" dirty="0">
              <a:latin typeface="Times New Roman" panose="02020603050405020304" pitchFamily="18" charset="0"/>
              <a:cs typeface="Times New Roman" panose="02020603050405020304" pitchFamily="18" charset="0"/>
            </a:rPr>
            <a:t>Future Benefits</a:t>
          </a:r>
        </a:p>
      </dgm:t>
    </dgm:pt>
    <dgm:pt modelId="{5C61E6C8-F966-4634-B82C-780D5372BC11}" type="parTrans" cxnId="{F221BCD9-8BB5-47EF-84C6-02D8BE347494}">
      <dgm:prSet/>
      <dgm:spPr/>
      <dgm:t>
        <a:bodyPr/>
        <a:lstStyle/>
        <a:p>
          <a:endParaRPr lang="en-US"/>
        </a:p>
      </dgm:t>
    </dgm:pt>
    <dgm:pt modelId="{E97E6B31-AEB9-40DE-8BDF-A8A9A61CED00}" type="sibTrans" cxnId="{F221BCD9-8BB5-47EF-84C6-02D8BE347494}">
      <dgm:prSet/>
      <dgm:spPr/>
      <dgm:t>
        <a:bodyPr/>
        <a:lstStyle/>
        <a:p>
          <a:endParaRPr lang="en-US"/>
        </a:p>
      </dgm:t>
    </dgm:pt>
    <dgm:pt modelId="{63C9378B-5791-4F85-9A4E-629E50974FE0}">
      <dgm:prSet phldrT="[Text]"/>
      <dgm:spPr>
        <a:solidFill>
          <a:schemeClr val="accent2"/>
        </a:solidFill>
      </dgm:spPr>
      <dgm:t>
        <a:bodyPr/>
        <a:lstStyle/>
        <a:p>
          <a:r>
            <a:rPr lang="en-US" dirty="0">
              <a:latin typeface="Times New Roman" panose="02020603050405020304" pitchFamily="18" charset="0"/>
              <a:cs typeface="Times New Roman" panose="02020603050405020304" pitchFamily="18" charset="0"/>
            </a:rPr>
            <a:t>Cash</a:t>
          </a:r>
        </a:p>
      </dgm:t>
    </dgm:pt>
    <dgm:pt modelId="{61331C81-8F81-4B35-9166-B2E2C5D6E6B5}" type="parTrans" cxnId="{330365DB-8448-49C9-A582-F8882830CF66}">
      <dgm:prSet/>
      <dgm:spPr/>
      <dgm:t>
        <a:bodyPr/>
        <a:lstStyle/>
        <a:p>
          <a:endParaRPr lang="en-US"/>
        </a:p>
      </dgm:t>
    </dgm:pt>
    <dgm:pt modelId="{F265275E-8F2C-4E22-8531-BBC9E441B906}" type="sibTrans" cxnId="{330365DB-8448-49C9-A582-F8882830CF66}">
      <dgm:prSet/>
      <dgm:spPr/>
      <dgm:t>
        <a:bodyPr/>
        <a:lstStyle/>
        <a:p>
          <a:endParaRPr lang="en-US"/>
        </a:p>
      </dgm:t>
    </dgm:pt>
    <dgm:pt modelId="{09DD3847-0D90-49AF-A176-DA0D2CBB681B}" type="pres">
      <dgm:prSet presAssocID="{BEC88C8D-5EB7-438C-AC96-E235B1AECF87}" presName="outerComposite" presStyleCnt="0">
        <dgm:presLayoutVars>
          <dgm:chMax val="2"/>
          <dgm:animLvl val="lvl"/>
          <dgm:resizeHandles val="exact"/>
        </dgm:presLayoutVars>
      </dgm:prSet>
      <dgm:spPr/>
    </dgm:pt>
    <dgm:pt modelId="{F7B94704-ADDE-4A51-B7BE-F85B072A4C9C}" type="pres">
      <dgm:prSet presAssocID="{BEC88C8D-5EB7-438C-AC96-E235B1AECF87}" presName="dummyMaxCanvas" presStyleCnt="0"/>
      <dgm:spPr/>
    </dgm:pt>
    <dgm:pt modelId="{583EBD5E-5C44-43C1-BF4F-ADFEB10B6C62}" type="pres">
      <dgm:prSet presAssocID="{BEC88C8D-5EB7-438C-AC96-E235B1AECF87}" presName="parentComposite" presStyleCnt="0"/>
      <dgm:spPr/>
    </dgm:pt>
    <dgm:pt modelId="{2DFD04B9-723A-4DA7-9B82-3FE28234008F}" type="pres">
      <dgm:prSet presAssocID="{BEC88C8D-5EB7-438C-AC96-E235B1AECF87}" presName="parent1" presStyleLbl="alignAccFollowNode1" presStyleIdx="0" presStyleCnt="4">
        <dgm:presLayoutVars>
          <dgm:chMax val="4"/>
        </dgm:presLayoutVars>
      </dgm:prSet>
      <dgm:spPr/>
    </dgm:pt>
    <dgm:pt modelId="{A09470C3-79A4-4CE9-B1C4-3B91DD778501}" type="pres">
      <dgm:prSet presAssocID="{BEC88C8D-5EB7-438C-AC96-E235B1AECF87}" presName="parent2" presStyleLbl="alignAccFollowNode1" presStyleIdx="1" presStyleCnt="4">
        <dgm:presLayoutVars>
          <dgm:chMax val="4"/>
        </dgm:presLayoutVars>
      </dgm:prSet>
      <dgm:spPr/>
    </dgm:pt>
    <dgm:pt modelId="{4FCF2ED3-4437-4AE1-96C7-6D47A323207A}" type="pres">
      <dgm:prSet presAssocID="{BEC88C8D-5EB7-438C-AC96-E235B1AECF87}" presName="childrenComposite" presStyleCnt="0"/>
      <dgm:spPr/>
    </dgm:pt>
    <dgm:pt modelId="{59E07FF5-B80F-49F8-90C0-B2684E47FCA5}" type="pres">
      <dgm:prSet presAssocID="{BEC88C8D-5EB7-438C-AC96-E235B1AECF87}" presName="dummyMaxCanvas_ChildArea" presStyleCnt="0"/>
      <dgm:spPr/>
    </dgm:pt>
    <dgm:pt modelId="{E8EBFB61-42DF-4C69-A3F7-A057D4C9851B}" type="pres">
      <dgm:prSet presAssocID="{BEC88C8D-5EB7-438C-AC96-E235B1AECF87}" presName="fulcrum" presStyleLbl="alignAccFollowNode1" presStyleIdx="2" presStyleCnt="4"/>
      <dgm:spPr/>
    </dgm:pt>
    <dgm:pt modelId="{F1CD86A7-77F9-43B2-AF9C-A6B77C664E7B}" type="pres">
      <dgm:prSet presAssocID="{BEC88C8D-5EB7-438C-AC96-E235B1AECF87}" presName="balance_33" presStyleLbl="alignAccFollowNode1" presStyleIdx="3" presStyleCnt="4">
        <dgm:presLayoutVars>
          <dgm:bulletEnabled val="1"/>
        </dgm:presLayoutVars>
      </dgm:prSet>
      <dgm:spPr/>
    </dgm:pt>
    <dgm:pt modelId="{2EBA6EEF-F5B3-4BDE-B9F2-E9F3FF1FDEAF}" type="pres">
      <dgm:prSet presAssocID="{BEC88C8D-5EB7-438C-AC96-E235B1AECF87}" presName="right_33_1" presStyleLbl="node1" presStyleIdx="0" presStyleCnt="6">
        <dgm:presLayoutVars>
          <dgm:bulletEnabled val="1"/>
        </dgm:presLayoutVars>
      </dgm:prSet>
      <dgm:spPr/>
    </dgm:pt>
    <dgm:pt modelId="{F0556221-8F6F-4A70-A398-78EA27282684}" type="pres">
      <dgm:prSet presAssocID="{BEC88C8D-5EB7-438C-AC96-E235B1AECF87}" presName="right_33_2" presStyleLbl="node1" presStyleIdx="1" presStyleCnt="6">
        <dgm:presLayoutVars>
          <dgm:bulletEnabled val="1"/>
        </dgm:presLayoutVars>
      </dgm:prSet>
      <dgm:spPr/>
    </dgm:pt>
    <dgm:pt modelId="{4D1BF57D-9EEA-430C-AE1C-9207EDFAC5BE}" type="pres">
      <dgm:prSet presAssocID="{BEC88C8D-5EB7-438C-AC96-E235B1AECF87}" presName="right_33_3" presStyleLbl="node1" presStyleIdx="2" presStyleCnt="6">
        <dgm:presLayoutVars>
          <dgm:bulletEnabled val="1"/>
        </dgm:presLayoutVars>
      </dgm:prSet>
      <dgm:spPr/>
    </dgm:pt>
    <dgm:pt modelId="{34A00DF7-87FE-4067-85C3-ED6028EFD7EB}" type="pres">
      <dgm:prSet presAssocID="{BEC88C8D-5EB7-438C-AC96-E235B1AECF87}" presName="left_33_1" presStyleLbl="node1" presStyleIdx="3" presStyleCnt="6">
        <dgm:presLayoutVars>
          <dgm:bulletEnabled val="1"/>
        </dgm:presLayoutVars>
      </dgm:prSet>
      <dgm:spPr/>
    </dgm:pt>
    <dgm:pt modelId="{E515A8D8-63C9-4129-937F-68AAA1D1DDD4}" type="pres">
      <dgm:prSet presAssocID="{BEC88C8D-5EB7-438C-AC96-E235B1AECF87}" presName="left_33_2" presStyleLbl="node1" presStyleIdx="4" presStyleCnt="6">
        <dgm:presLayoutVars>
          <dgm:bulletEnabled val="1"/>
        </dgm:presLayoutVars>
      </dgm:prSet>
      <dgm:spPr/>
    </dgm:pt>
    <dgm:pt modelId="{519779A7-AD08-45DF-B122-242CC7128D4D}" type="pres">
      <dgm:prSet presAssocID="{BEC88C8D-5EB7-438C-AC96-E235B1AECF87}" presName="left_33_3" presStyleLbl="node1" presStyleIdx="5" presStyleCnt="6">
        <dgm:presLayoutVars>
          <dgm:bulletEnabled val="1"/>
        </dgm:presLayoutVars>
      </dgm:prSet>
      <dgm:spPr/>
    </dgm:pt>
  </dgm:ptLst>
  <dgm:cxnLst>
    <dgm:cxn modelId="{04782036-32F9-48F4-960F-0E5DCE4E42CB}" type="presOf" srcId="{E179C17C-4277-485B-971B-A8778F30A8A6}" destId="{34A00DF7-87FE-4067-85C3-ED6028EFD7EB}" srcOrd="0" destOrd="0" presId="urn:microsoft.com/office/officeart/2005/8/layout/balance1"/>
    <dgm:cxn modelId="{91035041-C80D-4A88-A737-C85065437020}" type="presOf" srcId="{CF4750F5-0111-4EF0-BB43-C053ADEF90C2}" destId="{519779A7-AD08-45DF-B122-242CC7128D4D}" srcOrd="0" destOrd="0" presId="urn:microsoft.com/office/officeart/2005/8/layout/balance1"/>
    <dgm:cxn modelId="{A041DE7C-FE14-47E6-A7D0-634AF3D11F10}" type="presOf" srcId="{73A70E8F-2F18-4B22-9806-E3BAAE2E2D78}" destId="{A09470C3-79A4-4CE9-B1C4-3B91DD778501}" srcOrd="0" destOrd="0" presId="urn:microsoft.com/office/officeart/2005/8/layout/balance1"/>
    <dgm:cxn modelId="{5BEB1A8E-4D3F-42B5-8EC0-07C6E5493E8E}" srcId="{B0D949E1-3518-43E0-B735-25699ACE9EC5}" destId="{E179C17C-4277-485B-971B-A8778F30A8A6}" srcOrd="0" destOrd="0" parTransId="{A8A1B37C-313D-4875-AB80-C40806C37C37}" sibTransId="{CA00E567-DD0E-4406-8BA6-FEFA8C49A6F4}"/>
    <dgm:cxn modelId="{665CCD9B-65C3-4410-AE48-147C697EE65F}" srcId="{BEC88C8D-5EB7-438C-AC96-E235B1AECF87}" destId="{B0D949E1-3518-43E0-B735-25699ACE9EC5}" srcOrd="0" destOrd="0" parTransId="{AF8BF9FA-2751-414F-93FF-C0634A45DAF7}" sibTransId="{AB6079ED-9CCB-4027-8814-20084167A28F}"/>
    <dgm:cxn modelId="{8F70B49F-D952-4486-BADF-8EDA9901A91B}" srcId="{BEC88C8D-5EB7-438C-AC96-E235B1AECF87}" destId="{73A70E8F-2F18-4B22-9806-E3BAAE2E2D78}" srcOrd="1" destOrd="0" parTransId="{2D8AFC81-435C-4AB8-9390-76CBA62B794C}" sibTransId="{2280EDB9-21FC-44B5-9411-26CE4980B1EB}"/>
    <dgm:cxn modelId="{B15F1BA4-4272-47AB-80E3-3BC5142A1265}" srcId="{B0D949E1-3518-43E0-B735-25699ACE9EC5}" destId="{CF4750F5-0111-4EF0-BB43-C053ADEF90C2}" srcOrd="2" destOrd="0" parTransId="{39F14720-24F5-4F4F-BF7A-ADAC18193433}" sibTransId="{272000B9-AD7F-4570-8D6E-EC699DF12658}"/>
    <dgm:cxn modelId="{EEB35EA9-7445-4787-BDF9-2FE082BBB85A}" type="presOf" srcId="{B582B2F5-F285-4A21-BF56-6FC647B3E8F8}" destId="{2EBA6EEF-F5B3-4BDE-B9F2-E9F3FF1FDEAF}" srcOrd="0" destOrd="0" presId="urn:microsoft.com/office/officeart/2005/8/layout/balance1"/>
    <dgm:cxn modelId="{B23444AD-62A0-4A0A-BD2F-C686D64A4D43}" type="presOf" srcId="{964AACD0-F9DD-44C9-A27A-E658B5CF77B3}" destId="{F0556221-8F6F-4A70-A398-78EA27282684}" srcOrd="0" destOrd="0" presId="urn:microsoft.com/office/officeart/2005/8/layout/balance1"/>
    <dgm:cxn modelId="{F05FAEAE-1F74-4676-AADA-135C9324D656}" srcId="{73A70E8F-2F18-4B22-9806-E3BAAE2E2D78}" destId="{B582B2F5-F285-4A21-BF56-6FC647B3E8F8}" srcOrd="0" destOrd="0" parTransId="{DBC65B4A-B5E1-457D-B170-7C3977B80B84}" sibTransId="{B411F944-18C0-4844-B464-997D34D8A8CD}"/>
    <dgm:cxn modelId="{27244AD0-6C33-4268-8706-236D73A0331C}" srcId="{73A70E8F-2F18-4B22-9806-E3BAAE2E2D78}" destId="{964AACD0-F9DD-44C9-A27A-E658B5CF77B3}" srcOrd="1" destOrd="0" parTransId="{FF9411E6-F056-401B-B0AF-55C2311B8987}" sibTransId="{70E93C67-84D9-4DC6-AEFA-8DDEF18AD3BC}"/>
    <dgm:cxn modelId="{653879D2-7842-49FE-B6B1-F1E6A65DAF47}" type="presOf" srcId="{B0D949E1-3518-43E0-B735-25699ACE9EC5}" destId="{2DFD04B9-723A-4DA7-9B82-3FE28234008F}" srcOrd="0" destOrd="0" presId="urn:microsoft.com/office/officeart/2005/8/layout/balance1"/>
    <dgm:cxn modelId="{697D6ED5-F495-4A82-8D02-1BA0277EEFA4}" type="presOf" srcId="{63C9378B-5791-4F85-9A4E-629E50974FE0}" destId="{E515A8D8-63C9-4129-937F-68AAA1D1DDD4}" srcOrd="0" destOrd="0" presId="urn:microsoft.com/office/officeart/2005/8/layout/balance1"/>
    <dgm:cxn modelId="{F221BCD9-8BB5-47EF-84C6-02D8BE347494}" srcId="{73A70E8F-2F18-4B22-9806-E3BAAE2E2D78}" destId="{514688D4-24AC-496A-B676-BA390CA3AA57}" srcOrd="2" destOrd="0" parTransId="{5C61E6C8-F966-4634-B82C-780D5372BC11}" sibTransId="{E97E6B31-AEB9-40DE-8BDF-A8A9A61CED00}"/>
    <dgm:cxn modelId="{330365DB-8448-49C9-A582-F8882830CF66}" srcId="{B0D949E1-3518-43E0-B735-25699ACE9EC5}" destId="{63C9378B-5791-4F85-9A4E-629E50974FE0}" srcOrd="1" destOrd="0" parTransId="{61331C81-8F81-4B35-9166-B2E2C5D6E6B5}" sibTransId="{F265275E-8F2C-4E22-8531-BBC9E441B906}"/>
    <dgm:cxn modelId="{F570C6EC-41F2-4889-BFE6-A8EA6109EFEF}" type="presOf" srcId="{514688D4-24AC-496A-B676-BA390CA3AA57}" destId="{4D1BF57D-9EEA-430C-AE1C-9207EDFAC5BE}" srcOrd="0" destOrd="0" presId="urn:microsoft.com/office/officeart/2005/8/layout/balance1"/>
    <dgm:cxn modelId="{B851EDF0-8165-434C-B230-C274D0EB2F40}" type="presOf" srcId="{BEC88C8D-5EB7-438C-AC96-E235B1AECF87}" destId="{09DD3847-0D90-49AF-A176-DA0D2CBB681B}" srcOrd="0" destOrd="0" presId="urn:microsoft.com/office/officeart/2005/8/layout/balance1"/>
    <dgm:cxn modelId="{8D90B7FE-F172-4078-9D08-037A9C6EDC87}" srcId="{BEC88C8D-5EB7-438C-AC96-E235B1AECF87}" destId="{BBA12213-C92E-44CC-98AA-9386631C7A24}" srcOrd="2" destOrd="0" parTransId="{646827FC-ABA7-444B-AA34-FD35900DC3AB}" sibTransId="{74C981EB-486D-42DD-8F6F-1892D4C753E1}"/>
    <dgm:cxn modelId="{8E953945-65EC-43D6-8C9F-BF0B76DC8D11}" type="presParOf" srcId="{09DD3847-0D90-49AF-A176-DA0D2CBB681B}" destId="{F7B94704-ADDE-4A51-B7BE-F85B072A4C9C}" srcOrd="0" destOrd="0" presId="urn:microsoft.com/office/officeart/2005/8/layout/balance1"/>
    <dgm:cxn modelId="{A36572A8-FB03-4E31-8DC2-B51CBB448C45}" type="presParOf" srcId="{09DD3847-0D90-49AF-A176-DA0D2CBB681B}" destId="{583EBD5E-5C44-43C1-BF4F-ADFEB10B6C62}" srcOrd="1" destOrd="0" presId="urn:microsoft.com/office/officeart/2005/8/layout/balance1"/>
    <dgm:cxn modelId="{394C2BD9-840F-4C17-B00D-770FF729485F}" type="presParOf" srcId="{583EBD5E-5C44-43C1-BF4F-ADFEB10B6C62}" destId="{2DFD04B9-723A-4DA7-9B82-3FE28234008F}" srcOrd="0" destOrd="0" presId="urn:microsoft.com/office/officeart/2005/8/layout/balance1"/>
    <dgm:cxn modelId="{1C07EBC3-6C5C-4A93-914D-7CA7F23D50C5}" type="presParOf" srcId="{583EBD5E-5C44-43C1-BF4F-ADFEB10B6C62}" destId="{A09470C3-79A4-4CE9-B1C4-3B91DD778501}" srcOrd="1" destOrd="0" presId="urn:microsoft.com/office/officeart/2005/8/layout/balance1"/>
    <dgm:cxn modelId="{FB24063A-A7CF-4EB5-89F6-F897F6E6BEB3}" type="presParOf" srcId="{09DD3847-0D90-49AF-A176-DA0D2CBB681B}" destId="{4FCF2ED3-4437-4AE1-96C7-6D47A323207A}" srcOrd="2" destOrd="0" presId="urn:microsoft.com/office/officeart/2005/8/layout/balance1"/>
    <dgm:cxn modelId="{0B1AC28B-1816-4565-B16F-AF0CAC1151D7}" type="presParOf" srcId="{4FCF2ED3-4437-4AE1-96C7-6D47A323207A}" destId="{59E07FF5-B80F-49F8-90C0-B2684E47FCA5}" srcOrd="0" destOrd="0" presId="urn:microsoft.com/office/officeart/2005/8/layout/balance1"/>
    <dgm:cxn modelId="{2AE4B430-2E5D-4ADB-9F18-1D38100D33C5}" type="presParOf" srcId="{4FCF2ED3-4437-4AE1-96C7-6D47A323207A}" destId="{E8EBFB61-42DF-4C69-A3F7-A057D4C9851B}" srcOrd="1" destOrd="0" presId="urn:microsoft.com/office/officeart/2005/8/layout/balance1"/>
    <dgm:cxn modelId="{AB8F0335-24BA-4C3C-9550-E13C03C2D5CB}" type="presParOf" srcId="{4FCF2ED3-4437-4AE1-96C7-6D47A323207A}" destId="{F1CD86A7-77F9-43B2-AF9C-A6B77C664E7B}" srcOrd="2" destOrd="0" presId="urn:microsoft.com/office/officeart/2005/8/layout/balance1"/>
    <dgm:cxn modelId="{7D5A60F0-D54E-46A6-A5A2-0B12B555D707}" type="presParOf" srcId="{4FCF2ED3-4437-4AE1-96C7-6D47A323207A}" destId="{2EBA6EEF-F5B3-4BDE-B9F2-E9F3FF1FDEAF}" srcOrd="3" destOrd="0" presId="urn:microsoft.com/office/officeart/2005/8/layout/balance1"/>
    <dgm:cxn modelId="{A78EBDF3-5608-48AA-8583-7FEB3BB96DC1}" type="presParOf" srcId="{4FCF2ED3-4437-4AE1-96C7-6D47A323207A}" destId="{F0556221-8F6F-4A70-A398-78EA27282684}" srcOrd="4" destOrd="0" presId="urn:microsoft.com/office/officeart/2005/8/layout/balance1"/>
    <dgm:cxn modelId="{1CEB5AD1-8C56-4531-BD5D-4E43D05DE582}" type="presParOf" srcId="{4FCF2ED3-4437-4AE1-96C7-6D47A323207A}" destId="{4D1BF57D-9EEA-430C-AE1C-9207EDFAC5BE}" srcOrd="5" destOrd="0" presId="urn:microsoft.com/office/officeart/2005/8/layout/balance1"/>
    <dgm:cxn modelId="{DCE92513-7752-42EC-B611-EF5FBD572A66}" type="presParOf" srcId="{4FCF2ED3-4437-4AE1-96C7-6D47A323207A}" destId="{34A00DF7-87FE-4067-85C3-ED6028EFD7EB}" srcOrd="6" destOrd="0" presId="urn:microsoft.com/office/officeart/2005/8/layout/balance1"/>
    <dgm:cxn modelId="{D2B8FCE5-C233-4B47-837F-AABBDD3CBDCD}" type="presParOf" srcId="{4FCF2ED3-4437-4AE1-96C7-6D47A323207A}" destId="{E515A8D8-63C9-4129-937F-68AAA1D1DDD4}" srcOrd="7" destOrd="0" presId="urn:microsoft.com/office/officeart/2005/8/layout/balance1"/>
    <dgm:cxn modelId="{50181454-4EF3-4DD5-B1AE-7E21547D4362}" type="presParOf" srcId="{4FCF2ED3-4437-4AE1-96C7-6D47A323207A}" destId="{519779A7-AD08-45DF-B122-242CC7128D4D}" srcOrd="8" destOrd="0" presId="urn:microsoft.com/office/officeart/2005/8/layout/balanc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DFD04B9-723A-4DA7-9B82-3FE28234008F}">
      <dsp:nvSpPr>
        <dsp:cNvPr id="0" name=""/>
        <dsp:cNvSpPr/>
      </dsp:nvSpPr>
      <dsp:spPr>
        <a:xfrm>
          <a:off x="3343211" y="0"/>
          <a:ext cx="1566481" cy="870267"/>
        </a:xfrm>
        <a:prstGeom prst="roundRect">
          <a:avLst>
            <a:gd name="adj" fmla="val 10000"/>
          </a:avLst>
        </a:prstGeom>
        <a:solidFill>
          <a:schemeClr val="lt1"/>
        </a:solidFill>
        <a:ln w="12700" cap="flat" cmpd="sng" algn="ctr">
          <a:solidFill>
            <a:schemeClr val="accent2"/>
          </a:solidFill>
          <a:prstDash val="solid"/>
          <a:miter lim="800000"/>
        </a:ln>
        <a:effectLst/>
      </dsp:spPr>
      <dsp:style>
        <a:lnRef idx="2">
          <a:schemeClr val="accent2"/>
        </a:lnRef>
        <a:fillRef idx="1">
          <a:schemeClr val="lt1"/>
        </a:fillRef>
        <a:effectRef idx="0">
          <a:schemeClr val="accent2"/>
        </a:effectRef>
        <a:fontRef idx="minor">
          <a:schemeClr val="dk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dirty="0">
              <a:latin typeface="Times New Roman" panose="02020603050405020304" pitchFamily="18" charset="0"/>
              <a:cs typeface="Times New Roman" panose="02020603050405020304" pitchFamily="18" charset="0"/>
            </a:rPr>
            <a:t>Assets</a:t>
          </a:r>
        </a:p>
      </dsp:txBody>
      <dsp:txXfrm>
        <a:off x="3368700" y="25489"/>
        <a:ext cx="1515503" cy="819289"/>
      </dsp:txXfrm>
    </dsp:sp>
    <dsp:sp modelId="{A09470C3-79A4-4CE9-B1C4-3B91DD778501}">
      <dsp:nvSpPr>
        <dsp:cNvPr id="0" name=""/>
        <dsp:cNvSpPr/>
      </dsp:nvSpPr>
      <dsp:spPr>
        <a:xfrm>
          <a:off x="5605907" y="0"/>
          <a:ext cx="1566481" cy="870267"/>
        </a:xfrm>
        <a:prstGeom prst="roundRect">
          <a:avLst>
            <a:gd name="adj" fmla="val 10000"/>
          </a:avLst>
        </a:prstGeom>
        <a:solidFill>
          <a:schemeClr val="lt1"/>
        </a:solidFill>
        <a:ln w="12700" cap="flat" cmpd="sng" algn="ctr">
          <a:solidFill>
            <a:schemeClr val="accent2"/>
          </a:solidFill>
          <a:prstDash val="solid"/>
          <a:miter lim="800000"/>
        </a:ln>
        <a:effectLst/>
      </dsp:spPr>
      <dsp:style>
        <a:lnRef idx="2">
          <a:schemeClr val="accent2"/>
        </a:lnRef>
        <a:fillRef idx="1">
          <a:schemeClr val="lt1"/>
        </a:fillRef>
        <a:effectRef idx="0">
          <a:schemeClr val="accent2"/>
        </a:effectRef>
        <a:fontRef idx="minor">
          <a:schemeClr val="dk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dirty="0">
              <a:latin typeface="Times New Roman" panose="02020603050405020304" pitchFamily="18" charset="0"/>
              <a:cs typeface="Times New Roman" panose="02020603050405020304" pitchFamily="18" charset="0"/>
            </a:rPr>
            <a:t>Liabilities + Stockholder’s Equity</a:t>
          </a:r>
        </a:p>
      </dsp:txBody>
      <dsp:txXfrm>
        <a:off x="5631396" y="25489"/>
        <a:ext cx="1515503" cy="819289"/>
      </dsp:txXfrm>
    </dsp:sp>
    <dsp:sp modelId="{E8EBFB61-42DF-4C69-A3F7-A057D4C9851B}">
      <dsp:nvSpPr>
        <dsp:cNvPr id="0" name=""/>
        <dsp:cNvSpPr/>
      </dsp:nvSpPr>
      <dsp:spPr>
        <a:xfrm>
          <a:off x="4931449" y="3698637"/>
          <a:ext cx="652700" cy="652700"/>
        </a:xfrm>
        <a:prstGeom prst="triangle">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1CD86A7-77F9-43B2-AF9C-A6B77C664E7B}">
      <dsp:nvSpPr>
        <dsp:cNvPr id="0" name=""/>
        <dsp:cNvSpPr/>
      </dsp:nvSpPr>
      <dsp:spPr>
        <a:xfrm>
          <a:off x="3299697" y="3425373"/>
          <a:ext cx="3916204" cy="264561"/>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EBA6EEF-F5B3-4BDE-B9F2-E9F3FF1FDEAF}">
      <dsp:nvSpPr>
        <dsp:cNvPr id="0" name=""/>
        <dsp:cNvSpPr/>
      </dsp:nvSpPr>
      <dsp:spPr>
        <a:xfrm>
          <a:off x="5605907" y="2663018"/>
          <a:ext cx="1566481" cy="731024"/>
        </a:xfrm>
        <a:prstGeom prst="roundRect">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latin typeface="Times New Roman" panose="02020603050405020304" pitchFamily="18" charset="0"/>
              <a:cs typeface="Times New Roman" panose="02020603050405020304" pitchFamily="18" charset="0"/>
            </a:rPr>
            <a:t>…</a:t>
          </a:r>
        </a:p>
      </dsp:txBody>
      <dsp:txXfrm>
        <a:off x="5641593" y="2698704"/>
        <a:ext cx="1495109" cy="659652"/>
      </dsp:txXfrm>
    </dsp:sp>
    <dsp:sp modelId="{F0556221-8F6F-4A70-A398-78EA27282684}">
      <dsp:nvSpPr>
        <dsp:cNvPr id="0" name=""/>
        <dsp:cNvSpPr/>
      </dsp:nvSpPr>
      <dsp:spPr>
        <a:xfrm>
          <a:off x="5605907" y="1879778"/>
          <a:ext cx="1566481" cy="731024"/>
        </a:xfrm>
        <a:prstGeom prst="roundRect">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latin typeface="Times New Roman" panose="02020603050405020304" pitchFamily="18" charset="0"/>
              <a:cs typeface="Times New Roman" panose="02020603050405020304" pitchFamily="18" charset="0"/>
            </a:rPr>
            <a:t>Share Capital</a:t>
          </a:r>
        </a:p>
      </dsp:txBody>
      <dsp:txXfrm>
        <a:off x="5641593" y="1915464"/>
        <a:ext cx="1495109" cy="659652"/>
      </dsp:txXfrm>
    </dsp:sp>
    <dsp:sp modelId="{4D1BF57D-9EEA-430C-AE1C-9207EDFAC5BE}">
      <dsp:nvSpPr>
        <dsp:cNvPr id="0" name=""/>
        <dsp:cNvSpPr/>
      </dsp:nvSpPr>
      <dsp:spPr>
        <a:xfrm>
          <a:off x="5605907" y="1096537"/>
          <a:ext cx="1566481" cy="731024"/>
        </a:xfrm>
        <a:prstGeom prst="roundRect">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latin typeface="Times New Roman" panose="02020603050405020304" pitchFamily="18" charset="0"/>
              <a:cs typeface="Times New Roman" panose="02020603050405020304" pitchFamily="18" charset="0"/>
            </a:rPr>
            <a:t>Future Benefits</a:t>
          </a:r>
        </a:p>
      </dsp:txBody>
      <dsp:txXfrm>
        <a:off x="5641593" y="1132223"/>
        <a:ext cx="1495109" cy="659652"/>
      </dsp:txXfrm>
    </dsp:sp>
    <dsp:sp modelId="{34A00DF7-87FE-4067-85C3-ED6028EFD7EB}">
      <dsp:nvSpPr>
        <dsp:cNvPr id="0" name=""/>
        <dsp:cNvSpPr/>
      </dsp:nvSpPr>
      <dsp:spPr>
        <a:xfrm>
          <a:off x="3343211" y="2663018"/>
          <a:ext cx="1566481" cy="731024"/>
        </a:xfrm>
        <a:prstGeom prst="roundRect">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latin typeface="Times New Roman" panose="02020603050405020304" pitchFamily="18" charset="0"/>
              <a:cs typeface="Times New Roman" panose="02020603050405020304" pitchFamily="18" charset="0"/>
            </a:rPr>
            <a:t>…</a:t>
          </a:r>
        </a:p>
      </dsp:txBody>
      <dsp:txXfrm>
        <a:off x="3378897" y="2698704"/>
        <a:ext cx="1495109" cy="659652"/>
      </dsp:txXfrm>
    </dsp:sp>
    <dsp:sp modelId="{E515A8D8-63C9-4129-937F-68AAA1D1DDD4}">
      <dsp:nvSpPr>
        <dsp:cNvPr id="0" name=""/>
        <dsp:cNvSpPr/>
      </dsp:nvSpPr>
      <dsp:spPr>
        <a:xfrm>
          <a:off x="3343211" y="1879778"/>
          <a:ext cx="1566481" cy="731024"/>
        </a:xfrm>
        <a:prstGeom prst="roundRect">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latin typeface="Times New Roman" panose="02020603050405020304" pitchFamily="18" charset="0"/>
              <a:cs typeface="Times New Roman" panose="02020603050405020304" pitchFamily="18" charset="0"/>
            </a:rPr>
            <a:t>Cash</a:t>
          </a:r>
        </a:p>
      </dsp:txBody>
      <dsp:txXfrm>
        <a:off x="3378897" y="1915464"/>
        <a:ext cx="1495109" cy="659652"/>
      </dsp:txXfrm>
    </dsp:sp>
    <dsp:sp modelId="{519779A7-AD08-45DF-B122-242CC7128D4D}">
      <dsp:nvSpPr>
        <dsp:cNvPr id="0" name=""/>
        <dsp:cNvSpPr/>
      </dsp:nvSpPr>
      <dsp:spPr>
        <a:xfrm>
          <a:off x="3343211" y="1096537"/>
          <a:ext cx="1566481" cy="731024"/>
        </a:xfrm>
        <a:prstGeom prst="roundRect">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latin typeface="Times New Roman" panose="02020603050405020304" pitchFamily="18" charset="0"/>
              <a:cs typeface="Times New Roman" panose="02020603050405020304" pitchFamily="18" charset="0"/>
            </a:rPr>
            <a:t>Investments</a:t>
          </a:r>
        </a:p>
      </dsp:txBody>
      <dsp:txXfrm>
        <a:off x="3378897" y="1132223"/>
        <a:ext cx="1495109" cy="659652"/>
      </dsp:txXfrm>
    </dsp:sp>
  </dsp:spTree>
</dsp:drawing>
</file>

<file path=ppt/diagrams/layout1.xml><?xml version="1.0" encoding="utf-8"?>
<dgm:layoutDef xmlns:dgm="http://schemas.openxmlformats.org/drawingml/2006/diagram" xmlns:a="http://schemas.openxmlformats.org/drawingml/2006/main" uniqueId="urn:microsoft.com/office/officeart/2005/8/layout/balance1">
  <dgm:title val=""/>
  <dgm:desc val=""/>
  <dgm:catLst>
    <dgm:cat type="relationship" pri="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23">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25" srcId="2" destId="23" srcOrd="0" destOrd="0"/>
      </dgm:cxnLst>
      <dgm:bg/>
      <dgm:whole/>
    </dgm:dataModel>
  </dgm:sampData>
  <dgm:styleData>
    <dgm:dataModel>
      <dgm:ptLst>
        <dgm:pt modelId="0" type="doc"/>
        <dgm:pt modelId="1"/>
        <dgm:pt modelId="11"/>
        <dgm:pt modelId="12"/>
        <dgm:pt modelId="2"/>
        <dgm:pt modelId="21"/>
        <dgm:pt modelId="22"/>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tyleData>
  <dgm:clrData>
    <dgm:dataModel>
      <dgm:ptLst>
        <dgm:pt modelId="0" type="doc"/>
        <dgm:pt modelId="1"/>
        <dgm:pt modelId="11"/>
        <dgm:pt modelId="12"/>
        <dgm:pt modelId="13"/>
        <dgm:pt modelId="2"/>
        <dgm:pt modelId="21"/>
        <dgm:pt modelId="22"/>
        <dgm:pt modelId="23"/>
      </dgm:ptLst>
      <dgm:cxnLst>
        <dgm:cxn modelId="4" srcId="0" destId="1" srcOrd="0" destOrd="0"/>
        <dgm:cxn modelId="5" srcId="0" destId="2" srcOrd="1" destOrd="0"/>
        <dgm:cxn modelId="15" srcId="1" destId="11" srcOrd="0" destOrd="0"/>
        <dgm:cxn modelId="16" srcId="1" destId="12" srcOrd="0" destOrd="0"/>
        <dgm:cxn modelId="17" srcId="1" destId="13" srcOrd="0" destOrd="0"/>
        <dgm:cxn modelId="25" srcId="2" destId="21" srcOrd="0" destOrd="0"/>
        <dgm:cxn modelId="26" srcId="2" destId="22" srcOrd="0" destOrd="0"/>
        <dgm:cxn modelId="27" srcId="2" destId="23" srcOrd="0" destOrd="0"/>
      </dgm:cxnLst>
      <dgm:bg/>
      <dgm:whole/>
    </dgm:dataModel>
  </dgm:clrData>
  <dgm:layoutNode name="outerComposite">
    <dgm:varLst>
      <dgm:chMax val="2"/>
      <dgm:animLvl val="lvl"/>
      <dgm:resizeHandles val="exact"/>
    </dgm:varLst>
    <dgm:alg type="composite">
      <dgm:param type="ar" val="1"/>
    </dgm:alg>
    <dgm:shape xmlns:r="http://schemas.openxmlformats.org/officeDocument/2006/relationships" r:blip="">
      <dgm:adjLst/>
    </dgm:shape>
    <dgm:presOf/>
    <dgm:constrLst>
      <dgm:constr type="h" for="ch" forName="parentComposite" refType="h" refFor="ch" refForName="dummyMaxCanvas" op="equ" fact="0.2"/>
      <dgm:constr type="t" for="ch" forName="parentComposite"/>
      <dgm:constr type="h" for="ch" forName="childrenComposite" refType="h" refFor="ch" refForName="dummyMaxCanvas" op="equ" fact="0.8"/>
      <dgm:constr type="t" for="ch" forName="childrenComposite" refType="h" refFor="ch" refForName="dummyMaxCanvas" fact="0.2"/>
    </dgm:constrLst>
    <dgm:ruleLst/>
    <dgm:layoutNode name="dummyMaxCanvas">
      <dgm:alg type="sp"/>
      <dgm:shape xmlns:r="http://schemas.openxmlformats.org/officeDocument/2006/relationships" r:blip="">
        <dgm:adjLst/>
      </dgm:shape>
      <dgm:presOf/>
      <dgm:constrLst/>
      <dgm:ruleLst/>
    </dgm:layoutNode>
    <dgm:layoutNode name="parentComposite">
      <dgm:alg type="composite"/>
      <dgm:shape xmlns:r="http://schemas.openxmlformats.org/officeDocument/2006/relationships" r:blip="">
        <dgm:adjLst/>
      </dgm:shape>
      <dgm:presOf/>
      <dgm:constrLst>
        <dgm:constr type="w" for="ch" forName="parent1" refType="w" fact="0.36"/>
        <dgm:constr type="ctrX" for="ch" forName="parent1" refType="w" fact="0.24"/>
        <dgm:constr type="w" for="ch" forName="parent2" refType="w" fact="0.36"/>
        <dgm:constr type="ctrX" for="ch" forName="parent2" refType="w" fact="0.76"/>
        <dgm:constr type="primFontSz" for="ch" ptType="node" op="equ"/>
      </dgm:constrLst>
      <dgm:ruleLst/>
      <dgm:layoutNode name="parent1" styleLbl="alignAccFollowNode1">
        <dgm:varLst>
          <dgm:chMax val="4"/>
        </dgm:varLst>
        <dgm:alg type="tx"/>
        <dgm:shape xmlns:r="http://schemas.openxmlformats.org/officeDocument/2006/relationships" type="roundRect" r:blip="">
          <dgm:adjLst>
            <dgm:adj idx="1" val="0.1"/>
          </dgm:adjLst>
        </dgm:shape>
        <dgm:presOf axis="ch" ptType="node"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2" styleLbl="alignAccFollowNode1">
        <dgm:varLst>
          <dgm:chMax val="4"/>
        </dgm:varLst>
        <dgm:alg type="tx"/>
        <dgm:shape xmlns:r="http://schemas.openxmlformats.org/officeDocument/2006/relationships" type="roundRect" r:blip="">
          <dgm:adjLst>
            <dgm:adj idx="1" val="0.1"/>
          </dgm:adjLst>
        </dgm:shape>
        <dgm:presOf axis="ch" ptType="node" st="2"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Node name="childrenComposite">
      <dgm:alg type="composite"/>
      <dgm:shape xmlns:r="http://schemas.openxmlformats.org/officeDocument/2006/relationships" r:blip="">
        <dgm:adjLst/>
      </dgm:shape>
      <dgm:presOf/>
      <dgm:constrLst>
        <dgm:constr type="primFontSz" for="ch" ptType="node" op="equ" val="65"/>
        <dgm:constr type="w" for="ch" forName="fulcrum" refType="w" fact="0.15"/>
        <dgm:constr type="h" for="ch" forName="fulcrum" refType="w" refFor="ch" refForName="fulcrum"/>
        <dgm:constr type="b" for="ch" forName="fulcrum" refType="h"/>
        <dgm:constr type="ctrX" for="ch" forName="fulcrum" refType="w" fact="0.5"/>
        <dgm:constr type="w" for="ch" forName="balance_00" refType="w" fact="0.9"/>
        <dgm:constr type="h" for="ch" forName="balance_00" refType="h" fact="0.076"/>
        <dgm:constr type="b" for="ch" forName="balance_00" refType="h" fact="0.81"/>
        <dgm:constr type="ctrX" for="ch" forName="balance_00" refType="w" fact="0.5"/>
        <dgm:constr type="w" for="ch" forName="balance_01" refType="w"/>
        <dgm:constr type="h" for="ch" forName="balance_01" refType="h" fact="0.157"/>
        <dgm:constr type="b" for="ch" forName="balance_01" refType="h" fact="0.85"/>
        <dgm:constr type="ctrX" for="ch" forName="balance_01" refType="w" fact="0.5"/>
        <dgm:constr type="w" for="ch" forName="balance_02" refType="w"/>
        <dgm:constr type="h" for="ch" forName="balance_02" refType="h" fact="0.157"/>
        <dgm:constr type="b" for="ch" forName="balance_02" refType="h" fact="0.85"/>
        <dgm:constr type="ctrX" for="ch" forName="balance_02" refType="w" fact="0.5"/>
        <dgm:constr type="w" for="ch" forName="balance_03" refType="w"/>
        <dgm:constr type="h" for="ch" forName="balance_03" refType="h" fact="0.157"/>
        <dgm:constr type="b" for="ch" forName="balance_03" refType="h" fact="0.85"/>
        <dgm:constr type="ctrX" for="ch" forName="balance_03" refType="w" fact="0.5"/>
        <dgm:constr type="w" for="ch" forName="balance_04" refType="w"/>
        <dgm:constr type="h" for="ch" forName="balance_04" refType="h" fact="0.157"/>
        <dgm:constr type="b" for="ch" forName="balance_04" refType="h" fact="0.85"/>
        <dgm:constr type="ctrX" for="ch" forName="balance_04" refType="w" fact="0.5"/>
        <dgm:constr type="w" for="ch" forName="balance_10" refType="w"/>
        <dgm:constr type="h" for="ch" forName="balance_10" refType="h" fact="0.157"/>
        <dgm:constr type="b" for="ch" forName="balance_10" refType="h" fact="0.85"/>
        <dgm:constr type="ctrX" for="ch" forName="balance_10" refType="w" fact="0.5"/>
        <dgm:constr type="w" for="ch" forName="balance_11" refType="w" fact="0.9"/>
        <dgm:constr type="h" for="ch" forName="balance_11" refType="h" fact="0.076"/>
        <dgm:constr type="b" for="ch" forName="balance_11" refType="h" fact="0.81"/>
        <dgm:constr type="ctrX" for="ch" forName="balance_11" refType="w" fact="0.5"/>
        <dgm:constr type="w" for="ch" forName="balance_12" refType="w"/>
        <dgm:constr type="h" for="ch" forName="balance_12" refType="h" fact="0.157"/>
        <dgm:constr type="b" for="ch" forName="balance_12" refType="h" fact="0.85"/>
        <dgm:constr type="ctrX" for="ch" forName="balance_12" refType="w" fact="0.5"/>
        <dgm:constr type="w" for="ch" forName="balance_13" refType="w"/>
        <dgm:constr type="h" for="ch" forName="balance_13" refType="h" fact="0.157"/>
        <dgm:constr type="b" for="ch" forName="balance_13" refType="h" fact="0.85"/>
        <dgm:constr type="ctrX" for="ch" forName="balance_13" refType="w" fact="0.5"/>
        <dgm:constr type="w" for="ch" forName="balance_14" refType="w"/>
        <dgm:constr type="h" for="ch" forName="balance_14" refType="h" fact="0.157"/>
        <dgm:constr type="b" for="ch" forName="balance_14" refType="h" fact="0.85"/>
        <dgm:constr type="ctrX" for="ch" forName="balance_14" refType="w" fact="0.5"/>
        <dgm:constr type="w" for="ch" forName="balance_20" refType="w"/>
        <dgm:constr type="h" for="ch" forName="balance_20" refType="h" fact="0.157"/>
        <dgm:constr type="b" for="ch" forName="balance_20" refType="h" fact="0.85"/>
        <dgm:constr type="ctrX" for="ch" forName="balance_20" refType="w" fact="0.5"/>
        <dgm:constr type="w" for="ch" forName="balance_21" refType="w"/>
        <dgm:constr type="h" for="ch" forName="balance_21" refType="h" fact="0.157"/>
        <dgm:constr type="b" for="ch" forName="balance_21" refType="h" fact="0.85"/>
        <dgm:constr type="ctrX" for="ch" forName="balance_21" refType="w" fact="0.5"/>
        <dgm:constr type="w" for="ch" forName="balance_22" refType="w" fact="0.9"/>
        <dgm:constr type="h" for="ch" forName="balance_22" refType="h" fact="0.076"/>
        <dgm:constr type="b" for="ch" forName="balance_22" refType="h" fact="0.81"/>
        <dgm:constr type="ctrX" for="ch" forName="balance_22" refType="w" fact="0.5"/>
        <dgm:constr type="w" for="ch" forName="balance_23" refType="w"/>
        <dgm:constr type="h" for="ch" forName="balance_23" refType="h" fact="0.157"/>
        <dgm:constr type="b" for="ch" forName="balance_23" refType="h" fact="0.85"/>
        <dgm:constr type="ctrX" for="ch" forName="balance_23" refType="w" fact="0.5"/>
        <dgm:constr type="w" for="ch" forName="balance_24" refType="w"/>
        <dgm:constr type="h" for="ch" forName="balance_24" refType="h" fact="0.157"/>
        <dgm:constr type="b" for="ch" forName="balance_24" refType="h" fact="0.85"/>
        <dgm:constr type="ctrX" for="ch" forName="balance_24" refType="w" fact="0.5"/>
        <dgm:constr type="w" for="ch" forName="balance_30" refType="w"/>
        <dgm:constr type="h" for="ch" forName="balance_30" refType="h" fact="0.157"/>
        <dgm:constr type="b" for="ch" forName="balance_30" refType="h" fact="0.85"/>
        <dgm:constr type="ctrX" for="ch" forName="balance_30" refType="w" fact="0.5"/>
        <dgm:constr type="w" for="ch" forName="balance_31" refType="w"/>
        <dgm:constr type="h" for="ch" forName="balance_31" refType="h" fact="0.157"/>
        <dgm:constr type="b" for="ch" forName="balance_31" refType="h" fact="0.85"/>
        <dgm:constr type="ctrX" for="ch" forName="balance_31" refType="w" fact="0.5"/>
        <dgm:constr type="w" for="ch" forName="balance_32" refType="w"/>
        <dgm:constr type="h" for="ch" forName="balance_32" refType="h" fact="0.157"/>
        <dgm:constr type="b" for="ch" forName="balance_32" refType="h" fact="0.85"/>
        <dgm:constr type="ctrX" for="ch" forName="balance_32" refType="w" fact="0.5"/>
        <dgm:constr type="w" for="ch" forName="balance_33" refType="w" fact="0.9"/>
        <dgm:constr type="h" for="ch" forName="balance_33" refType="h" fact="0.076"/>
        <dgm:constr type="b" for="ch" forName="balance_33" refType="h" fact="0.81"/>
        <dgm:constr type="ctrX" for="ch" forName="balance_33" refType="w" fact="0.5"/>
        <dgm:constr type="w" for="ch" forName="balance_34" refType="w"/>
        <dgm:constr type="h" for="ch" forName="balance_34" refType="h" fact="0.157"/>
        <dgm:constr type="b" for="ch" forName="balance_34" refType="h" fact="0.85"/>
        <dgm:constr type="ctrX" for="ch" forName="balance_34" refType="w" fact="0.5"/>
        <dgm:constr type="w" for="ch" forName="balance_40" refType="w"/>
        <dgm:constr type="h" for="ch" forName="balance_40" refType="h" fact="0.157"/>
        <dgm:constr type="b" for="ch" forName="balance_40" refType="h" fact="0.85"/>
        <dgm:constr type="ctrX" for="ch" forName="balance_40" refType="w" fact="0.5"/>
        <dgm:constr type="w" for="ch" forName="balance_41" refType="w"/>
        <dgm:constr type="h" for="ch" forName="balance_41" refType="h" fact="0.157"/>
        <dgm:constr type="b" for="ch" forName="balance_41" refType="h" fact="0.85"/>
        <dgm:constr type="ctrX" for="ch" forName="balance_41" refType="w" fact="0.5"/>
        <dgm:constr type="w" for="ch" forName="balance_42" refType="w"/>
        <dgm:constr type="h" for="ch" forName="balance_42" refType="h" fact="0.157"/>
        <dgm:constr type="b" for="ch" forName="balance_42" refType="h" fact="0.85"/>
        <dgm:constr type="ctrX" for="ch" forName="balance_42" refType="w" fact="0.5"/>
        <dgm:constr type="w" for="ch" forName="balance_43" refType="w"/>
        <dgm:constr type="h" for="ch" forName="balance_43" refType="h" fact="0.157"/>
        <dgm:constr type="b" for="ch" forName="balance_43" refType="h" fact="0.85"/>
        <dgm:constr type="ctrX" for="ch" forName="balance_43" refType="w" fact="0.5"/>
        <dgm:constr type="w" for="ch" forName="balance_44" refType="w" fact="0.9"/>
        <dgm:constr type="h" for="ch" forName="balance_44" refType="h" fact="0.076"/>
        <dgm:constr type="b" for="ch" forName="balance_44" refType="h" fact="0.81"/>
        <dgm:constr type="ctrX" for="ch" forName="balance_44" refType="w" fact="0.5"/>
        <dgm:constr type="w" for="ch" forName="right_01_1" refType="w" fact="0.4"/>
        <dgm:constr type="h" for="ch" forName="right_01_1" refType="h" fact="0.7"/>
        <dgm:constr type="b" for="ch" forName="right_01_1" refType="h" fact="0.76"/>
        <dgm:constr type="ctrX" for="ch" forName="right_01_1" refType="w" fact="0.78"/>
        <dgm:constr type="w" for="ch" forName="left_10_1" refType="w" fact="0.4"/>
        <dgm:constr type="h" for="ch" forName="left_10_1" refType="h" fact="0.7"/>
        <dgm:constr type="b" for="ch" forName="left_10_1" refType="h" fact="0.76"/>
        <dgm:constr type="ctrX" for="ch" forName="left_10_1" refType="w" fact="0.22"/>
        <dgm:constr type="w" for="ch" forName="right_11_1" refType="w" fact="0.36"/>
        <dgm:constr type="h" for="ch" forName="right_11_1" refType="h" fact="0.67"/>
        <dgm:constr type="b" for="ch" forName="right_11_1" refType="h" fact="0.725"/>
        <dgm:constr type="ctrX" for="ch" forName="right_11_1" refType="w" fact="0.76"/>
        <dgm:constr type="w" for="ch" forName="left_11_1" refType="w" fact="0.36"/>
        <dgm:constr type="h" for="ch" forName="left_11_1" refType="h" fact="0.67"/>
        <dgm:constr type="b" for="ch" forName="left_11_1" refType="h" fact="0.725"/>
        <dgm:constr type="ctrX" for="ch" forName="left_11_1" refType="w" fact="0.24"/>
        <dgm:constr type="w" for="ch" forName="right_02_1" refType="w" fact="0.388"/>
        <dgm:constr type="h" for="ch" forName="right_02_1" refType="h" fact="0.36"/>
        <dgm:constr type="b" for="ch" forName="right_02_1" refType="h" fact="0.76"/>
        <dgm:constr type="ctrX" for="ch" forName="right_02_1" refType="w" fact="0.77"/>
        <dgm:constr type="w" for="ch" forName="right_02_2" refType="w" fact="0.388"/>
        <dgm:constr type="h" for="ch" forName="right_02_2" refType="h" fact="0.36"/>
        <dgm:constr type="b" for="ch" forName="right_02_2" refType="h" fact="0.42"/>
        <dgm:constr type="ctrX" for="ch" forName="right_02_2" refType="w" fact="0.79"/>
        <dgm:constr type="w" for="ch" forName="left_20_1" refType="w" fact="0.388"/>
        <dgm:constr type="h" for="ch" forName="left_20_1" refType="h" fact="0.36"/>
        <dgm:constr type="b" for="ch" forName="left_20_1" refType="h" fact="0.76"/>
        <dgm:constr type="ctrX" for="ch" forName="left_20_1" refType="w" fact="0.23"/>
        <dgm:constr type="w" for="ch" forName="left_20_2" refType="w" fact="0.388"/>
        <dgm:constr type="h" for="ch" forName="left_20_2" refType="h" fact="0.36"/>
        <dgm:constr type="b" for="ch" forName="left_20_2" refType="h" fact="0.42"/>
        <dgm:constr type="ctrX" for="ch" forName="left_20_2" refType="w" fact="0.21"/>
        <dgm:constr type="w" for="ch" forName="right_12_1" refType="w" fact="0.388"/>
        <dgm:constr type="h" for="ch" forName="right_12_1" refType="h" fact="0.36"/>
        <dgm:constr type="b" for="ch" forName="right_12_1" refType="h" fact="0.76"/>
        <dgm:constr type="ctrX" for="ch" forName="right_12_1" refType="w" fact="0.77"/>
        <dgm:constr type="w" for="ch" forName="right_12_2" refType="w" fact="0.388"/>
        <dgm:constr type="h" for="ch" forName="right_12_2" refType="h" fact="0.36"/>
        <dgm:constr type="b" for="ch" forName="right_12_2" refType="h" fact="0.42"/>
        <dgm:constr type="ctrX" for="ch" forName="right_12_2" refType="w" fact="0.79"/>
        <dgm:constr type="w" for="ch" forName="left_12_1" refType="w" fact="0.388"/>
        <dgm:constr type="h" for="ch" forName="left_12_1" refType="h" fact="0.36"/>
        <dgm:constr type="b" for="ch" forName="left_12_1" refType="h" fact="0.715"/>
        <dgm:constr type="ctrX" for="ch" forName="left_12_1" refType="w" fact="0.255"/>
        <dgm:constr type="w" for="ch" forName="right_22_1" refType="w" fact="0.36"/>
        <dgm:constr type="h" for="ch" forName="right_22_1" refType="h" fact="0.32"/>
        <dgm:constr type="b" for="ch" forName="right_22_1" refType="h" fact="0.725"/>
        <dgm:constr type="ctrX" for="ch" forName="right_22_1" refType="w" fact="0.76"/>
        <dgm:constr type="w" for="ch" forName="right_22_2" refType="w" fact="0.36"/>
        <dgm:constr type="h" for="ch" forName="right_22_2" refType="h" fact="0.32"/>
        <dgm:constr type="b" for="ch" forName="right_22_2" refType="h" fact="0.39"/>
        <dgm:constr type="ctrX" for="ch" forName="right_22_2" refType="w" fact="0.76"/>
        <dgm:constr type="w" for="ch" forName="left_22_1" refType="w" fact="0.36"/>
        <dgm:constr type="h" for="ch" forName="left_22_1" refType="h" fact="0.32"/>
        <dgm:constr type="b" for="ch" forName="left_22_1" refType="h" fact="0.725"/>
        <dgm:constr type="ctrX" for="ch" forName="left_22_1" refType="w" fact="0.24"/>
        <dgm:constr type="w" for="ch" forName="left_22_2" refType="w" fact="0.36"/>
        <dgm:constr type="h" for="ch" forName="left_22_2" refType="h" fact="0.32"/>
        <dgm:constr type="b" for="ch" forName="left_22_2" refType="h" fact="0.39"/>
        <dgm:constr type="ctrX" for="ch" forName="left_22_2" refType="w" fact="0.24"/>
        <dgm:constr type="w" for="ch" forName="left_21_1" refType="w" fact="0.388"/>
        <dgm:constr type="h" for="ch" forName="left_21_1" refType="h" fact="0.36"/>
        <dgm:constr type="b" for="ch" forName="left_21_1" refType="h" fact="0.76"/>
        <dgm:constr type="ctrX" for="ch" forName="left_21_1" refType="w" fact="0.23"/>
        <dgm:constr type="w" for="ch" forName="left_21_2" refType="w" fact="0.388"/>
        <dgm:constr type="h" for="ch" forName="left_21_2" refType="h" fact="0.36"/>
        <dgm:constr type="b" for="ch" forName="left_21_2" refType="h" fact="0.42"/>
        <dgm:constr type="ctrX" for="ch" forName="left_21_2" refType="w" fact="0.21"/>
        <dgm:constr type="w" for="ch" forName="right_21_1" refType="w" fact="0.388"/>
        <dgm:constr type="h" for="ch" forName="right_21_1" refType="h" fact="0.36"/>
        <dgm:constr type="b" for="ch" forName="right_21_1" refType="h" fact="0.715"/>
        <dgm:constr type="ctrX" for="ch" forName="right_21_1" refType="w" fact="0.745"/>
        <dgm:constr type="w" for="ch" forName="right_03_1" refType="w" fact="0.37"/>
        <dgm:constr type="h" for="ch" forName="right_03_1" refType="h" fact="0.24"/>
        <dgm:constr type="b" for="ch" forName="right_03_1" refType="h" fact="0.76"/>
        <dgm:constr type="ctrX" for="ch" forName="right_03_1" refType="w" fact="0.77"/>
        <dgm:constr type="w" for="ch" forName="right_03_2" refType="w" fact="0.37"/>
        <dgm:constr type="h" for="ch" forName="right_03_2" refType="h" fact="0.24"/>
        <dgm:constr type="b" for="ch" forName="right_03_2" refType="h" fact="0.535"/>
        <dgm:constr type="ctrX" for="ch" forName="right_03_2" refType="w" fact="0.783"/>
        <dgm:constr type="w" for="ch" forName="right_03_3" refType="w" fact="0.37"/>
        <dgm:constr type="h" for="ch" forName="right_03_3" refType="h" fact="0.24"/>
        <dgm:constr type="b" for="ch" forName="right_03_3" refType="h" fact="0.315"/>
        <dgm:constr type="ctrX" for="ch" forName="right_03_3" refType="w" fact="0.796"/>
        <dgm:constr type="w" for="ch" forName="left_30_1" refType="w" fact="0.37"/>
        <dgm:constr type="h" for="ch" forName="left_30_1" refType="h" fact="0.24"/>
        <dgm:constr type="b" for="ch" forName="left_30_1" refType="h" fact="0.76"/>
        <dgm:constr type="ctrX" for="ch" forName="left_30_1" refType="w" fact="0.23"/>
        <dgm:constr type="w" for="ch" forName="left_30_2" refType="w" fact="0.37"/>
        <dgm:constr type="h" for="ch" forName="left_30_2" refType="h" fact="0.24"/>
        <dgm:constr type="b" for="ch" forName="left_30_2" refType="h" fact="0.535"/>
        <dgm:constr type="ctrX" for="ch" forName="left_30_2" refType="w" fact="0.217"/>
        <dgm:constr type="w" for="ch" forName="left_30_3" refType="w" fact="0.37"/>
        <dgm:constr type="h" for="ch" forName="left_30_3" refType="h" fact="0.24"/>
        <dgm:constr type="b" for="ch" forName="left_30_3" refType="h" fact="0.315"/>
        <dgm:constr type="ctrX" for="ch" forName="left_30_3" refType="w" fact="0.204"/>
        <dgm:constr type="w" for="ch" forName="right_13_1" refType="w" fact="0.37"/>
        <dgm:constr type="h" for="ch" forName="right_13_1" refType="h" fact="0.24"/>
        <dgm:constr type="b" for="ch" forName="right_13_1" refType="h" fact="0.76"/>
        <dgm:constr type="ctrX" for="ch" forName="right_13_1" refType="w" fact="0.77"/>
        <dgm:constr type="w" for="ch" forName="right_13_2" refType="w" fact="0.37"/>
        <dgm:constr type="h" for="ch" forName="right_13_2" refType="h" fact="0.24"/>
        <dgm:constr type="b" for="ch" forName="right_13_2" refType="h" fact="0.535"/>
        <dgm:constr type="ctrX" for="ch" forName="right_13_2" refType="w" fact="0.783"/>
        <dgm:constr type="w" for="ch" forName="right_13_3" refType="w" fact="0.37"/>
        <dgm:constr type="h" for="ch" forName="right_13_3" refType="h" fact="0.24"/>
        <dgm:constr type="b" for="ch" forName="right_13_3" refType="h" fact="0.315"/>
        <dgm:constr type="ctrX" for="ch" forName="right_13_3" refType="w" fact="0.796"/>
        <dgm:constr type="w" for="ch" forName="left_13_1" refType="w" fact="0.37"/>
        <dgm:constr type="h" for="ch" forName="left_13_1" refType="h" fact="0.24"/>
        <dgm:constr type="b" for="ch" forName="left_13_1" refType="h" fact="0.715"/>
        <dgm:constr type="ctrX" for="ch" forName="left_13_1" refType="w" fact="0.255"/>
        <dgm:constr type="w" for="ch" forName="left_31_1" refType="w" fact="0.37"/>
        <dgm:constr type="h" for="ch" forName="left_31_1" refType="h" fact="0.24"/>
        <dgm:constr type="b" for="ch" forName="left_31_1" refType="h" fact="0.76"/>
        <dgm:constr type="ctrX" for="ch" forName="left_31_1" refType="w" fact="0.23"/>
        <dgm:constr type="w" for="ch" forName="left_31_2" refType="w" fact="0.37"/>
        <dgm:constr type="h" for="ch" forName="left_31_2" refType="h" fact="0.24"/>
        <dgm:constr type="b" for="ch" forName="left_31_2" refType="h" fact="0.535"/>
        <dgm:constr type="ctrX" for="ch" forName="left_31_2" refType="w" fact="0.217"/>
        <dgm:constr type="w" for="ch" forName="left_31_3" refType="w" fact="0.37"/>
        <dgm:constr type="h" for="ch" forName="left_31_3" refType="h" fact="0.24"/>
        <dgm:constr type="b" for="ch" forName="left_31_3" refType="h" fact="0.315"/>
        <dgm:constr type="ctrX" for="ch" forName="left_31_3" refType="w" fact="0.204"/>
        <dgm:constr type="w" for="ch" forName="right_31_1" refType="w" fact="0.37"/>
        <dgm:constr type="h" for="ch" forName="right_31_1" refType="h" fact="0.24"/>
        <dgm:constr type="b" for="ch" forName="right_31_1" refType="h" fact="0.715"/>
        <dgm:constr type="ctrX" for="ch" forName="right_31_1" refType="w" fact="0.745"/>
        <dgm:constr type="w" for="ch" forName="right_23_1" refType="w" fact="0.37"/>
        <dgm:constr type="h" for="ch" forName="right_23_1" refType="h" fact="0.24"/>
        <dgm:constr type="b" for="ch" forName="right_23_1" refType="h" fact="0.76"/>
        <dgm:constr type="ctrX" for="ch" forName="right_23_1" refType="w" fact="0.77"/>
        <dgm:constr type="w" for="ch" forName="right_23_2" refType="w" fact="0.37"/>
        <dgm:constr type="h" for="ch" forName="right_23_2" refType="h" fact="0.24"/>
        <dgm:constr type="b" for="ch" forName="right_23_2" refType="h" fact="0.535"/>
        <dgm:constr type="ctrX" for="ch" forName="right_23_2" refType="w" fact="0.783"/>
        <dgm:constr type="w" for="ch" forName="right_23_3" refType="w" fact="0.37"/>
        <dgm:constr type="h" for="ch" forName="right_23_3" refType="h" fact="0.24"/>
        <dgm:constr type="b" for="ch" forName="right_23_3" refType="h" fact="0.315"/>
        <dgm:constr type="ctrX" for="ch" forName="right_23_3" refType="w" fact="0.796"/>
        <dgm:constr type="w" for="ch" forName="left_23_1" refType="w" fact="0.37"/>
        <dgm:constr type="h" for="ch" forName="left_23_1" refType="h" fact="0.24"/>
        <dgm:constr type="b" for="ch" forName="left_23_1" refType="h" fact="0.715"/>
        <dgm:constr type="ctrX" for="ch" forName="left_23_1" refType="w" fact="0.255"/>
        <dgm:constr type="w" for="ch" forName="left_23_2" refType="w" fact="0.37"/>
        <dgm:constr type="h" for="ch" forName="left_23_2" refType="h" fact="0.24"/>
        <dgm:constr type="b" for="ch" forName="left_23_2" refType="h" fact="0.49"/>
        <dgm:constr type="ctrX" for="ch" forName="left_23_2" refType="w" fact="0.268"/>
        <dgm:constr type="w" for="ch" forName="left_32_1" refType="w" fact="0.37"/>
        <dgm:constr type="h" for="ch" forName="left_32_1" refType="h" fact="0.24"/>
        <dgm:constr type="b" for="ch" forName="left_32_1" refType="h" fact="0.76"/>
        <dgm:constr type="ctrX" for="ch" forName="left_32_1" refType="w" fact="0.23"/>
        <dgm:constr type="w" for="ch" forName="left_32_2" refType="w" fact="0.37"/>
        <dgm:constr type="h" for="ch" forName="left_32_2" refType="h" fact="0.24"/>
        <dgm:constr type="b" for="ch" forName="left_32_2" refType="h" fact="0.535"/>
        <dgm:constr type="ctrX" for="ch" forName="left_32_2" refType="w" fact="0.217"/>
        <dgm:constr type="w" for="ch" forName="left_32_3" refType="w" fact="0.37"/>
        <dgm:constr type="h" for="ch" forName="left_32_3" refType="h" fact="0.24"/>
        <dgm:constr type="b" for="ch" forName="left_32_3" refType="h" fact="0.315"/>
        <dgm:constr type="ctrX" for="ch" forName="left_32_3" refType="w" fact="0.204"/>
        <dgm:constr type="w" for="ch" forName="right_32_1" refType="w" fact="0.37"/>
        <dgm:constr type="h" for="ch" forName="right_32_1" refType="h" fact="0.24"/>
        <dgm:constr type="b" for="ch" forName="right_32_1" refType="h" fact="0.715"/>
        <dgm:constr type="ctrX" for="ch" forName="right_32_1" refType="w" fact="0.745"/>
        <dgm:constr type="w" for="ch" forName="right_32_2" refType="w" fact="0.37"/>
        <dgm:constr type="h" for="ch" forName="right_32_2" refType="h" fact="0.24"/>
        <dgm:constr type="b" for="ch" forName="right_32_2" refType="h" fact="0.49"/>
        <dgm:constr type="ctrX" for="ch" forName="right_32_2" refType="w" fact="0.732"/>
        <dgm:constr type="w" for="ch" forName="right_33_1" refType="w" fact="0.36"/>
        <dgm:constr type="h" for="ch" forName="right_33_1" refType="h" fact="0.21"/>
        <dgm:constr type="b" for="ch" forName="right_33_1" refType="h" fact="0.725"/>
        <dgm:constr type="ctrX" for="ch" forName="right_33_1" refType="w" fact="0.76"/>
        <dgm:constr type="w" for="ch" forName="right_33_2" refType="w" fact="0.36"/>
        <dgm:constr type="h" for="ch" forName="right_33_2" refType="h" fact="0.21"/>
        <dgm:constr type="b" for="ch" forName="right_33_2" refType="h" fact="0.5"/>
        <dgm:constr type="ctrX" for="ch" forName="right_33_2" refType="w" fact="0.76"/>
        <dgm:constr type="w" for="ch" forName="right_33_3" refType="w" fact="0.36"/>
        <dgm:constr type="h" for="ch" forName="right_33_3" refType="h" fact="0.21"/>
        <dgm:constr type="b" for="ch" forName="right_33_3" refType="h" fact="0.275"/>
        <dgm:constr type="ctrX" for="ch" forName="right_33_3" refType="w" fact="0.76"/>
        <dgm:constr type="w" for="ch" forName="left_33_1" refType="w" fact="0.36"/>
        <dgm:constr type="h" for="ch" forName="left_33_1" refType="h" fact="0.21"/>
        <dgm:constr type="b" for="ch" forName="left_33_1" refType="h" fact="0.725"/>
        <dgm:constr type="ctrX" for="ch" forName="left_33_1" refType="w" fact="0.24"/>
        <dgm:constr type="w" for="ch" forName="left_33_2" refType="w" fact="0.36"/>
        <dgm:constr type="h" for="ch" forName="left_33_2" refType="h" fact="0.21"/>
        <dgm:constr type="b" for="ch" forName="left_33_2" refType="h" fact="0.5"/>
        <dgm:constr type="ctrX" for="ch" forName="left_33_2" refType="w" fact="0.24"/>
        <dgm:constr type="w" for="ch" forName="left_33_3" refType="w" fact="0.36"/>
        <dgm:constr type="h" for="ch" forName="left_33_3" refType="h" fact="0.21"/>
        <dgm:constr type="b" for="ch" forName="left_33_3" refType="h" fact="0.275"/>
        <dgm:constr type="ctrX" for="ch" forName="left_33_3" refType="w" fact="0.24"/>
        <dgm:constr type="w" for="ch" forName="right_04_1" refType="w" fact="0.365"/>
        <dgm:constr type="h" for="ch" forName="right_04_1" refType="h" fact="0.185"/>
        <dgm:constr type="b" for="ch" forName="right_04_1" refType="h" fact="0.76"/>
        <dgm:constr type="ctrX" for="ch" forName="right_04_1" refType="w" fact="0.77"/>
        <dgm:constr type="w" for="ch" forName="right_04_2" refType="w" fact="0.365"/>
        <dgm:constr type="h" for="ch" forName="right_04_2" refType="h" fact="0.185"/>
        <dgm:constr type="b" for="ch" forName="right_04_2" refType="h" fact="0.595"/>
        <dgm:constr type="ctrX" for="ch" forName="right_04_2" refType="w" fact="0.78"/>
        <dgm:constr type="w" for="ch" forName="right_04_3" refType="w" fact="0.365"/>
        <dgm:constr type="h" for="ch" forName="right_04_3" refType="h" fact="0.185"/>
        <dgm:constr type="b" for="ch" forName="right_04_3" refType="h" fact="0.43"/>
        <dgm:constr type="ctrX" for="ch" forName="right_04_3" refType="w" fact="0.79"/>
        <dgm:constr type="w" for="ch" forName="right_04_4" refType="w" fact="0.365"/>
        <dgm:constr type="h" for="ch" forName="right_04_4" refType="h" fact="0.185"/>
        <dgm:constr type="b" for="ch" forName="right_04_4" refType="h" fact="0.265"/>
        <dgm:constr type="ctrX" for="ch" forName="right_04_4" refType="w" fact="0.8"/>
        <dgm:constr type="w" for="ch" forName="left_40_1" refType="w" fact="0.365"/>
        <dgm:constr type="h" for="ch" forName="left_40_1" refType="h" fact="0.185"/>
        <dgm:constr type="b" for="ch" forName="left_40_1" refType="h" fact="0.76"/>
        <dgm:constr type="ctrX" for="ch" forName="left_40_1" refType="w" fact="0.23"/>
        <dgm:constr type="w" for="ch" forName="left_40_2" refType="w" fact="0.365"/>
        <dgm:constr type="h" for="ch" forName="left_40_2" refType="h" fact="0.185"/>
        <dgm:constr type="b" for="ch" forName="left_40_2" refType="h" fact="0.595"/>
        <dgm:constr type="ctrX" for="ch" forName="left_40_2" refType="w" fact="0.22"/>
        <dgm:constr type="w" for="ch" forName="left_40_3" refType="w" fact="0.365"/>
        <dgm:constr type="h" for="ch" forName="left_40_3" refType="h" fact="0.185"/>
        <dgm:constr type="b" for="ch" forName="left_40_3" refType="h" fact="0.43"/>
        <dgm:constr type="ctrX" for="ch" forName="left_40_3" refType="w" fact="0.21"/>
        <dgm:constr type="w" for="ch" forName="left_40_4" refType="w" fact="0.365"/>
        <dgm:constr type="h" for="ch" forName="left_40_4" refType="h" fact="0.185"/>
        <dgm:constr type="b" for="ch" forName="left_40_4" refType="h" fact="0.265"/>
        <dgm:constr type="ctrX" for="ch" forName="left_40_4" refType="w" fact="0.2"/>
        <dgm:constr type="w" for="ch" forName="right_14_1" refType="w" fact="0.365"/>
        <dgm:constr type="h" for="ch" forName="right_14_1" refType="h" fact="0.185"/>
        <dgm:constr type="b" for="ch" forName="right_14_1" refType="h" fact="0.76"/>
        <dgm:constr type="ctrX" for="ch" forName="right_14_1" refType="w" fact="0.77"/>
        <dgm:constr type="w" for="ch" forName="right_14_2" refType="w" fact="0.365"/>
        <dgm:constr type="h" for="ch" forName="right_14_2" refType="h" fact="0.185"/>
        <dgm:constr type="b" for="ch" forName="right_14_2" refType="h" fact="0.595"/>
        <dgm:constr type="ctrX" for="ch" forName="right_14_2" refType="w" fact="0.78"/>
        <dgm:constr type="w" for="ch" forName="right_14_3" refType="w" fact="0.365"/>
        <dgm:constr type="h" for="ch" forName="right_14_3" refType="h" fact="0.185"/>
        <dgm:constr type="b" for="ch" forName="right_14_3" refType="h" fact="0.43"/>
        <dgm:constr type="ctrX" for="ch" forName="right_14_3" refType="w" fact="0.79"/>
        <dgm:constr type="w" for="ch" forName="right_14_4" refType="w" fact="0.365"/>
        <dgm:constr type="h" for="ch" forName="right_14_4" refType="h" fact="0.185"/>
        <dgm:constr type="b" for="ch" forName="right_14_4" refType="h" fact="0.265"/>
        <dgm:constr type="ctrX" for="ch" forName="right_14_4" refType="w" fact="0.8"/>
        <dgm:constr type="w" for="ch" forName="left_14_1" refType="w" fact="0.365"/>
        <dgm:constr type="h" for="ch" forName="left_14_1" refType="h" fact="0.185"/>
        <dgm:constr type="b" for="ch" forName="left_14_1" refType="h" fact="0.715"/>
        <dgm:constr type="ctrX" for="ch" forName="left_14_1" refType="w" fact="0.25"/>
        <dgm:constr type="w" for="ch" forName="left_41_1" refType="w" fact="0.365"/>
        <dgm:constr type="h" for="ch" forName="left_41_1" refType="h" fact="0.185"/>
        <dgm:constr type="b" for="ch" forName="left_41_1" refType="h" fact="0.76"/>
        <dgm:constr type="ctrX" for="ch" forName="left_41_1" refType="w" fact="0.23"/>
        <dgm:constr type="w" for="ch" forName="left_41_2" refType="w" fact="0.365"/>
        <dgm:constr type="h" for="ch" forName="left_41_2" refType="h" fact="0.185"/>
        <dgm:constr type="b" for="ch" forName="left_41_2" refType="h" fact="0.595"/>
        <dgm:constr type="ctrX" for="ch" forName="left_41_2" refType="w" fact="0.22"/>
        <dgm:constr type="w" for="ch" forName="left_41_3" refType="w" fact="0.365"/>
        <dgm:constr type="h" for="ch" forName="left_41_3" refType="h" fact="0.185"/>
        <dgm:constr type="b" for="ch" forName="left_41_3" refType="h" fact="0.43"/>
        <dgm:constr type="ctrX" for="ch" forName="left_41_3" refType="w" fact="0.21"/>
        <dgm:constr type="w" for="ch" forName="left_41_4" refType="w" fact="0.365"/>
        <dgm:constr type="h" for="ch" forName="left_41_4" refType="h" fact="0.185"/>
        <dgm:constr type="b" for="ch" forName="left_41_4" refType="h" fact="0.265"/>
        <dgm:constr type="ctrX" for="ch" forName="left_41_4" refType="w" fact="0.2"/>
        <dgm:constr type="w" for="ch" forName="right_41_1" refType="w" fact="0.365"/>
        <dgm:constr type="h" for="ch" forName="right_41_1" refType="h" fact="0.185"/>
        <dgm:constr type="b" for="ch" forName="right_41_1" refType="h" fact="0.715"/>
        <dgm:constr type="ctrX" for="ch" forName="right_41_1" refType="w" fact="0.75"/>
        <dgm:constr type="w" for="ch" forName="right_24_1" refType="w" fact="0.365"/>
        <dgm:constr type="h" for="ch" forName="right_24_1" refType="h" fact="0.185"/>
        <dgm:constr type="b" for="ch" forName="right_24_1" refType="h" fact="0.76"/>
        <dgm:constr type="ctrX" for="ch" forName="right_24_1" refType="w" fact="0.77"/>
        <dgm:constr type="w" for="ch" forName="right_24_2" refType="w" fact="0.365"/>
        <dgm:constr type="h" for="ch" forName="right_24_2" refType="h" fact="0.185"/>
        <dgm:constr type="b" for="ch" forName="right_24_2" refType="h" fact="0.595"/>
        <dgm:constr type="ctrX" for="ch" forName="right_24_2" refType="w" fact="0.78"/>
        <dgm:constr type="w" for="ch" forName="right_24_3" refType="w" fact="0.365"/>
        <dgm:constr type="h" for="ch" forName="right_24_3" refType="h" fact="0.185"/>
        <dgm:constr type="b" for="ch" forName="right_24_3" refType="h" fact="0.43"/>
        <dgm:constr type="ctrX" for="ch" forName="right_24_3" refType="w" fact="0.79"/>
        <dgm:constr type="w" for="ch" forName="right_24_4" refType="w" fact="0.365"/>
        <dgm:constr type="h" for="ch" forName="right_24_4" refType="h" fact="0.185"/>
        <dgm:constr type="b" for="ch" forName="right_24_4" refType="h" fact="0.265"/>
        <dgm:constr type="ctrX" for="ch" forName="right_24_4" refType="w" fact="0.8"/>
        <dgm:constr type="w" for="ch" forName="left_24_1" refType="w" fact="0.365"/>
        <dgm:constr type="h" for="ch" forName="left_24_1" refType="h" fact="0.185"/>
        <dgm:constr type="b" for="ch" forName="left_24_1" refType="h" fact="0.715"/>
        <dgm:constr type="ctrX" for="ch" forName="left_24_1" refType="w" fact="0.25"/>
        <dgm:constr type="w" for="ch" forName="left_24_2" refType="w" fact="0.365"/>
        <dgm:constr type="h" for="ch" forName="left_24_2" refType="h" fact="0.185"/>
        <dgm:constr type="b" for="ch" forName="left_24_2" refType="h" fact="0.55"/>
        <dgm:constr type="ctrX" for="ch" forName="left_24_2" refType="w" fact="0.26"/>
        <dgm:constr type="w" for="ch" forName="left_42_1" refType="w" fact="0.365"/>
        <dgm:constr type="h" for="ch" forName="left_42_1" refType="h" fact="0.185"/>
        <dgm:constr type="b" for="ch" forName="left_42_1" refType="h" fact="0.76"/>
        <dgm:constr type="ctrX" for="ch" forName="left_42_1" refType="w" fact="0.23"/>
        <dgm:constr type="w" for="ch" forName="left_42_2" refType="w" fact="0.365"/>
        <dgm:constr type="h" for="ch" forName="left_42_2" refType="h" fact="0.185"/>
        <dgm:constr type="b" for="ch" forName="left_42_2" refType="h" fact="0.595"/>
        <dgm:constr type="ctrX" for="ch" forName="left_42_2" refType="w" fact="0.22"/>
        <dgm:constr type="w" for="ch" forName="left_42_3" refType="w" fact="0.365"/>
        <dgm:constr type="h" for="ch" forName="left_42_3" refType="h" fact="0.185"/>
        <dgm:constr type="b" for="ch" forName="left_42_3" refType="h" fact="0.43"/>
        <dgm:constr type="ctrX" for="ch" forName="left_42_3" refType="w" fact="0.21"/>
        <dgm:constr type="w" for="ch" forName="left_42_4" refType="w" fact="0.365"/>
        <dgm:constr type="h" for="ch" forName="left_42_4" refType="h" fact="0.185"/>
        <dgm:constr type="b" for="ch" forName="left_42_4" refType="h" fact="0.265"/>
        <dgm:constr type="ctrX" for="ch" forName="left_42_4" refType="w" fact="0.2"/>
        <dgm:constr type="w" for="ch" forName="right_42_1" refType="w" fact="0.365"/>
        <dgm:constr type="h" for="ch" forName="right_42_1" refType="h" fact="0.185"/>
        <dgm:constr type="b" for="ch" forName="right_42_1" refType="h" fact="0.715"/>
        <dgm:constr type="ctrX" for="ch" forName="right_42_1" refType="w" fact="0.75"/>
        <dgm:constr type="w" for="ch" forName="right_42_2" refType="w" fact="0.365"/>
        <dgm:constr type="h" for="ch" forName="right_42_2" refType="h" fact="0.185"/>
        <dgm:constr type="b" for="ch" forName="right_42_2" refType="h" fact="0.55"/>
        <dgm:constr type="ctrX" for="ch" forName="right_42_2" refType="w" fact="0.74"/>
        <dgm:constr type="w" for="ch" forName="right_34_1" refType="w" fact="0.365"/>
        <dgm:constr type="h" for="ch" forName="right_34_1" refType="h" fact="0.185"/>
        <dgm:constr type="b" for="ch" forName="right_34_1" refType="h" fact="0.76"/>
        <dgm:constr type="ctrX" for="ch" forName="right_34_1" refType="w" fact="0.77"/>
        <dgm:constr type="w" for="ch" forName="right_34_2" refType="w" fact="0.365"/>
        <dgm:constr type="h" for="ch" forName="right_34_2" refType="h" fact="0.185"/>
        <dgm:constr type="b" for="ch" forName="right_34_2" refType="h" fact="0.595"/>
        <dgm:constr type="ctrX" for="ch" forName="right_34_2" refType="w" fact="0.78"/>
        <dgm:constr type="w" for="ch" forName="right_34_3" refType="w" fact="0.365"/>
        <dgm:constr type="h" for="ch" forName="right_34_3" refType="h" fact="0.185"/>
        <dgm:constr type="b" for="ch" forName="right_34_3" refType="h" fact="0.43"/>
        <dgm:constr type="ctrX" for="ch" forName="right_34_3" refType="w" fact="0.79"/>
        <dgm:constr type="w" for="ch" forName="right_34_4" refType="w" fact="0.365"/>
        <dgm:constr type="h" for="ch" forName="right_34_4" refType="h" fact="0.185"/>
        <dgm:constr type="b" for="ch" forName="right_34_4" refType="h" fact="0.265"/>
        <dgm:constr type="ctrX" for="ch" forName="right_34_4" refType="w" fact="0.8"/>
        <dgm:constr type="w" for="ch" forName="left_34_1" refType="w" fact="0.365"/>
        <dgm:constr type="h" for="ch" forName="left_34_1" refType="h" fact="0.185"/>
        <dgm:constr type="b" for="ch" forName="left_34_1" refType="h" fact="0.715"/>
        <dgm:constr type="ctrX" for="ch" forName="left_34_1" refType="w" fact="0.25"/>
        <dgm:constr type="w" for="ch" forName="left_34_2" refType="w" fact="0.365"/>
        <dgm:constr type="h" for="ch" forName="left_34_2" refType="h" fact="0.185"/>
        <dgm:constr type="b" for="ch" forName="left_34_2" refType="h" fact="0.55"/>
        <dgm:constr type="ctrX" for="ch" forName="left_34_2" refType="w" fact="0.26"/>
        <dgm:constr type="w" for="ch" forName="left_34_3" refType="w" fact="0.365"/>
        <dgm:constr type="h" for="ch" forName="left_34_3" refType="h" fact="0.185"/>
        <dgm:constr type="b" for="ch" forName="left_34_3" refType="h" fact="0.385"/>
        <dgm:constr type="ctrX" for="ch" forName="left_34_3" refType="w" fact="0.27"/>
        <dgm:constr type="w" for="ch" forName="left_43_1" refType="w" fact="0.365"/>
        <dgm:constr type="h" for="ch" forName="left_43_1" refType="h" fact="0.185"/>
        <dgm:constr type="b" for="ch" forName="left_43_1" refType="h" fact="0.76"/>
        <dgm:constr type="ctrX" for="ch" forName="left_43_1" refType="w" fact="0.23"/>
        <dgm:constr type="w" for="ch" forName="left_43_2" refType="w" fact="0.365"/>
        <dgm:constr type="h" for="ch" forName="left_43_2" refType="h" fact="0.185"/>
        <dgm:constr type="b" for="ch" forName="left_43_2" refType="h" fact="0.595"/>
        <dgm:constr type="ctrX" for="ch" forName="left_43_2" refType="w" fact="0.22"/>
        <dgm:constr type="w" for="ch" forName="left_43_3" refType="w" fact="0.365"/>
        <dgm:constr type="h" for="ch" forName="left_43_3" refType="h" fact="0.185"/>
        <dgm:constr type="b" for="ch" forName="left_43_3" refType="h" fact="0.43"/>
        <dgm:constr type="ctrX" for="ch" forName="left_43_3" refType="w" fact="0.21"/>
        <dgm:constr type="w" for="ch" forName="left_43_4" refType="w" fact="0.365"/>
        <dgm:constr type="h" for="ch" forName="left_43_4" refType="h" fact="0.185"/>
        <dgm:constr type="b" for="ch" forName="left_43_4" refType="h" fact="0.265"/>
        <dgm:constr type="ctrX" for="ch" forName="left_43_4" refType="w" fact="0.2"/>
        <dgm:constr type="w" for="ch" forName="right_43_1" refType="w" fact="0.365"/>
        <dgm:constr type="h" for="ch" forName="right_43_1" refType="h" fact="0.185"/>
        <dgm:constr type="b" for="ch" forName="right_43_1" refType="h" fact="0.715"/>
        <dgm:constr type="ctrX" for="ch" forName="right_43_1" refType="w" fact="0.75"/>
        <dgm:constr type="w" for="ch" forName="right_43_2" refType="w" fact="0.365"/>
        <dgm:constr type="h" for="ch" forName="right_43_2" refType="h" fact="0.185"/>
        <dgm:constr type="b" for="ch" forName="right_43_2" refType="h" fact="0.55"/>
        <dgm:constr type="ctrX" for="ch" forName="right_43_2" refType="w" fact="0.74"/>
        <dgm:constr type="w" for="ch" forName="right_43_3" refType="w" fact="0.365"/>
        <dgm:constr type="h" for="ch" forName="right_43_3" refType="h" fact="0.185"/>
        <dgm:constr type="b" for="ch" forName="right_43_3" refType="h" fact="0.385"/>
        <dgm:constr type="ctrX" for="ch" forName="right_43_3" refType="w" fact="0.73"/>
        <dgm:constr type="w" for="ch" forName="right_44_1" refType="w" fact="0.36"/>
        <dgm:constr type="h" for="ch" forName="right_44_1" refType="h" fact="0.154"/>
        <dgm:constr type="b" for="ch" forName="right_44_1" refType="h" fact="0.725"/>
        <dgm:constr type="ctrX" for="ch" forName="right_44_1" refType="w" fact="0.76"/>
        <dgm:constr type="w" for="ch" forName="right_44_2" refType="w" fact="0.36"/>
        <dgm:constr type="h" for="ch" forName="right_44_2" refType="h" fact="0.154"/>
        <dgm:constr type="b" for="ch" forName="right_44_2" refType="h" fact="0.559"/>
        <dgm:constr type="ctrX" for="ch" forName="right_44_2" refType="w" fact="0.76"/>
        <dgm:constr type="w" for="ch" forName="right_44_3" refType="w" fact="0.36"/>
        <dgm:constr type="h" for="ch" forName="right_44_3" refType="h" fact="0.154"/>
        <dgm:constr type="b" for="ch" forName="right_44_3" refType="h" fact="0.393"/>
        <dgm:constr type="ctrX" for="ch" forName="right_44_3" refType="w" fact="0.76"/>
        <dgm:constr type="w" for="ch" forName="right_44_4" refType="w" fact="0.36"/>
        <dgm:constr type="h" for="ch" forName="right_44_4" refType="h" fact="0.154"/>
        <dgm:constr type="b" for="ch" forName="right_44_4" refType="h" fact="0.224"/>
        <dgm:constr type="ctrX" for="ch" forName="right_44_4" refType="w" fact="0.76"/>
        <dgm:constr type="w" for="ch" forName="left_44_1" refType="w" fact="0.36"/>
        <dgm:constr type="h" for="ch" forName="left_44_1" refType="h" fact="0.154"/>
        <dgm:constr type="b" for="ch" forName="left_44_1" refType="h" fact="0.725"/>
        <dgm:constr type="ctrX" for="ch" forName="left_44_1" refType="w" fact="0.24"/>
        <dgm:constr type="w" for="ch" forName="left_44_2" refType="w" fact="0.36"/>
        <dgm:constr type="h" for="ch" forName="left_44_2" refType="h" fact="0.154"/>
        <dgm:constr type="b" for="ch" forName="left_44_2" refType="h" fact="0.559"/>
        <dgm:constr type="ctrX" for="ch" forName="left_44_2" refType="w" fact="0.24"/>
        <dgm:constr type="w" for="ch" forName="left_44_3" refType="w" fact="0.36"/>
        <dgm:constr type="h" for="ch" forName="left_44_3" refType="h" fact="0.154"/>
        <dgm:constr type="b" for="ch" forName="left_44_3" refType="h" fact="0.393"/>
        <dgm:constr type="ctrX" for="ch" forName="left_44_3" refType="w" fact="0.24"/>
        <dgm:constr type="w" for="ch" forName="left_44_4" refType="w" fact="0.36"/>
        <dgm:constr type="h" for="ch" forName="left_44_4" refType="h" fact="0.154"/>
        <dgm:constr type="b" for="ch" forName="left_44_4" refType="h" fact="0.224"/>
        <dgm:constr type="ctrX" for="ch" forName="left_44_4" refType="w" fact="0.24"/>
      </dgm:constrLst>
      <dgm:ruleLst/>
      <dgm:layoutNode name="dummyMaxCanvas_ChildArea">
        <dgm:alg type="sp"/>
        <dgm:shape xmlns:r="http://schemas.openxmlformats.org/officeDocument/2006/relationships" r:blip="">
          <dgm:adjLst/>
        </dgm:shape>
        <dgm:presOf/>
        <dgm:constrLst/>
        <dgm:ruleLst/>
      </dgm:layoutNode>
      <dgm:layoutNode name="fulcrum" styleLbl="alignAccFollowNode1">
        <dgm:alg type="sp"/>
        <dgm:shape xmlns:r="http://schemas.openxmlformats.org/officeDocument/2006/relationships" type="triangle" r:blip="">
          <dgm:adjLst/>
        </dgm:shape>
        <dgm:presOf/>
        <dgm:constrLst/>
        <dgm:ruleLst/>
      </dgm:layoutNode>
      <dgm:choose name="Name0">
        <dgm:if name="Name1" axis="ch ch" ptType="node node" st="1 1" cnt="1 0" func="cnt" op="equ" val="0">
          <dgm:choose name="Name2">
            <dgm:if name="Name3" axis="ch ch" ptType="node node" st="2 1" cnt="1 0" func="cnt" op="equ" val="0">
              <dgm:layoutNode name="balance_00" styleLbl="alignAccFollowNode1">
                <dgm:varLst>
                  <dgm:bulletEnabled val="1"/>
                </dgm:varLst>
                <dgm:alg type="sp"/>
                <dgm:shape xmlns:r="http://schemas.openxmlformats.org/officeDocument/2006/relationships" type="rect" r:blip="">
                  <dgm:adjLst/>
                </dgm:shape>
                <dgm:presOf/>
                <dgm:constrLst/>
                <dgm:ruleLst/>
              </dgm:layoutNode>
            </dgm:if>
            <dgm:else name="Name4">
              <dgm:choose name="Name5">
                <dgm:if name="Name6" axis="ch ch" ptType="node node" st="2 1" cnt="1 0" func="cnt" op="equ" val="1">
                  <dgm:layoutNode name="balance_01" styleLbl="alignAccFollowNode1">
                    <dgm:varLst>
                      <dgm:bulletEnabled val="1"/>
                    </dgm:varLst>
                    <dgm:alg type="sp"/>
                    <dgm:shape xmlns:r="http://schemas.openxmlformats.org/officeDocument/2006/relationships" rot="4" type="rect" r:blip="">
                      <dgm:adjLst/>
                    </dgm:shape>
                    <dgm:presOf/>
                    <dgm:constrLst/>
                    <dgm:ruleLst/>
                  </dgm:layoutNode>
                  <dgm:layoutNode name="right_0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
                  <dgm:choose name="Name8">
                    <dgm:if name="Name9" axis="ch ch" ptType="node node" st="2 1" cnt="1 0" func="cnt" op="equ" val="2">
                      <dgm:layoutNode name="balance_02" styleLbl="alignAccFollowNode1">
                        <dgm:varLst>
                          <dgm:bulletEnabled val="1"/>
                        </dgm:varLst>
                        <dgm:alg type="sp"/>
                        <dgm:shape xmlns:r="http://schemas.openxmlformats.org/officeDocument/2006/relationships" rot="4" type="rect" r:blip="">
                          <dgm:adjLst/>
                        </dgm:shape>
                        <dgm:presOf/>
                        <dgm:constrLst/>
                        <dgm:ruleLst/>
                      </dgm:layoutNode>
                      <dgm:layoutNode name="right_0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
                      <dgm:choose name="Name11">
                        <dgm:if name="Name12" axis="ch ch" ptType="node node" st="2 1" cnt="1 0" func="cnt" op="equ" val="3">
                          <dgm:layoutNode name="balance_03" styleLbl="alignAccFollowNode1">
                            <dgm:varLst>
                              <dgm:bulletEnabled val="1"/>
                            </dgm:varLst>
                            <dgm:alg type="sp"/>
                            <dgm:shape xmlns:r="http://schemas.openxmlformats.org/officeDocument/2006/relationships" rot="4" type="rect" r:blip="">
                              <dgm:adjLst/>
                            </dgm:shape>
                            <dgm:presOf/>
                            <dgm:constrLst/>
                            <dgm:ruleLst/>
                          </dgm:layoutNode>
                          <dgm:layoutNode name="right_0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3">
                          <dgm:choose name="Name14">
                            <dgm:if name="Name15" axis="ch ch" ptType="node node" st="2 1" cnt="1 0" func="cnt" op="gte" val="4">
                              <dgm:layoutNode name="balance_04" styleLbl="alignAccFollowNode1">
                                <dgm:varLst>
                                  <dgm:bulletEnabled val="1"/>
                                </dgm:varLst>
                                <dgm:alg type="sp"/>
                                <dgm:shape xmlns:r="http://schemas.openxmlformats.org/officeDocument/2006/relationships" rot="4" type="rect" r:blip="">
                                  <dgm:adjLst/>
                                </dgm:shape>
                                <dgm:presOf/>
                                <dgm:constrLst/>
                                <dgm:ruleLst/>
                              </dgm:layoutNode>
                              <dgm:layoutNode name="right_0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6"/>
                          </dgm:choose>
                        </dgm:else>
                      </dgm:choose>
                    </dgm:else>
                  </dgm:choose>
                </dgm:else>
              </dgm:choose>
            </dgm:else>
          </dgm:choose>
        </dgm:if>
        <dgm:else name="Name17">
          <dgm:choose name="Name18">
            <dgm:if name="Name19" axis="ch ch" ptType="node node" st="1 1" cnt="1 0" func="cnt" op="equ" val="1">
              <dgm:choose name="Name20">
                <dgm:if name="Name21" axis="ch ch" ptType="node node" st="2 1" cnt="1 0" func="cnt" op="equ" val="0">
                  <dgm:layoutNode name="balance_10" styleLbl="alignAccFollowNode1">
                    <dgm:varLst>
                      <dgm:bulletEnabled val="1"/>
                    </dgm:varLst>
                    <dgm:alg type="sp"/>
                    <dgm:shape xmlns:r="http://schemas.openxmlformats.org/officeDocument/2006/relationships" rot="-4" type="rect" r:blip="">
                      <dgm:adjLst/>
                    </dgm:shape>
                    <dgm:presOf/>
                    <dgm:constrLst/>
                    <dgm:ruleLst/>
                  </dgm:layoutNode>
                  <dgm:layoutNode name="left_1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2">
                  <dgm:choose name="Name23">
                    <dgm:if name="Name24" axis="ch ch" ptType="node node" st="2 1" cnt="1 0" func="cnt" op="equ" val="1">
                      <dgm:layoutNode name="balance_11" styleLbl="alignAccFollowNode1">
                        <dgm:varLst>
                          <dgm:bulletEnabled val="1"/>
                        </dgm:varLst>
                        <dgm:alg type="sp"/>
                        <dgm:shape xmlns:r="http://schemas.openxmlformats.org/officeDocument/2006/relationships" type="rect" r:blip="">
                          <dgm:adjLst/>
                        </dgm:shape>
                        <dgm:presOf/>
                        <dgm:constrLst/>
                        <dgm:ruleLst/>
                      </dgm:layoutNode>
                      <dgm:layoutNode name="left_11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1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5">
                      <dgm:choose name="Name26">
                        <dgm:if name="Name27" axis="ch ch" ptType="node node" st="2 1" cnt="1 0" func="cnt" op="equ" val="2">
                          <dgm:layoutNode name="balance_12" styleLbl="alignAccFollowNode1">
                            <dgm:varLst>
                              <dgm:bulletEnabled val="1"/>
                            </dgm:varLst>
                            <dgm:alg type="sp"/>
                            <dgm:shape xmlns:r="http://schemas.openxmlformats.org/officeDocument/2006/relationships" rot="4" type="rect" r:blip="">
                              <dgm:adjLst/>
                            </dgm:shape>
                            <dgm:presOf/>
                            <dgm:constrLst/>
                            <dgm:ruleLst/>
                          </dgm:layoutNode>
                          <dgm:layoutNode name="right_1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8">
                          <dgm:choose name="Name29">
                            <dgm:if name="Name30" axis="ch ch" ptType="node node" st="2 1" cnt="1 0" func="cnt" op="equ" val="3">
                              <dgm:layoutNode name="balance_13" styleLbl="alignAccFollowNode1">
                                <dgm:varLst>
                                  <dgm:bulletEnabled val="1"/>
                                </dgm:varLst>
                                <dgm:alg type="sp"/>
                                <dgm:shape xmlns:r="http://schemas.openxmlformats.org/officeDocument/2006/relationships" rot="4" type="rect" r:blip="">
                                  <dgm:adjLst/>
                                </dgm:shape>
                                <dgm:presOf/>
                                <dgm:constrLst/>
                                <dgm:ruleLst/>
                              </dgm:layoutNode>
                              <dgm:layoutNode name="right_1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1">
                              <dgm:choose name="Name32">
                                <dgm:if name="Name33" axis="ch ch" ptType="node node" st="2 1" cnt="1 0" func="cnt" op="gte" val="4">
                                  <dgm:layoutNode name="balance_14" styleLbl="alignAccFollowNode1">
                                    <dgm:varLst>
                                      <dgm:bulletEnabled val="1"/>
                                    </dgm:varLst>
                                    <dgm:alg type="sp"/>
                                    <dgm:shape xmlns:r="http://schemas.openxmlformats.org/officeDocument/2006/relationships" rot="4" type="rect" r:blip="">
                                      <dgm:adjLst/>
                                    </dgm:shape>
                                    <dgm:presOf/>
                                    <dgm:constrLst/>
                                    <dgm:ruleLst/>
                                  </dgm:layoutNode>
                                  <dgm:layoutNode name="right_1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4"/>
                              </dgm:choose>
                            </dgm:else>
                          </dgm:choose>
                        </dgm:else>
                      </dgm:choose>
                    </dgm:else>
                  </dgm:choose>
                </dgm:else>
              </dgm:choose>
            </dgm:if>
            <dgm:else name="Name35">
              <dgm:choose name="Name36">
                <dgm:if name="Name37" axis="ch ch" ptType="node node" st="1 1" cnt="1 0" func="cnt" op="equ" val="2">
                  <dgm:choose name="Name38">
                    <dgm:if name="Name39" axis="ch ch" ptType="node node" st="2 1" cnt="1 0" func="cnt" op="equ" val="0">
                      <dgm:layoutNode name="balance_20" styleLbl="alignAccFollowNode1">
                        <dgm:varLst>
                          <dgm:bulletEnabled val="1"/>
                        </dgm:varLst>
                        <dgm:alg type="sp"/>
                        <dgm:shape xmlns:r="http://schemas.openxmlformats.org/officeDocument/2006/relationships" rot="-4" type="rect" r:blip="">
                          <dgm:adjLst/>
                        </dgm:shape>
                        <dgm:presOf/>
                        <dgm:constrLst/>
                        <dgm:ruleLst/>
                      </dgm:layoutNode>
                      <dgm:layoutNode name="left_2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0">
                      <dgm:choose name="Name41">
                        <dgm:if name="Name42" axis="ch ch" ptType="node node" st="2 1" cnt="1 0" func="cnt" op="equ" val="1">
                          <dgm:layoutNode name="balance_21" styleLbl="alignAccFollowNode1">
                            <dgm:varLst>
                              <dgm:bulletEnabled val="1"/>
                            </dgm:varLst>
                            <dgm:alg type="sp"/>
                            <dgm:shape xmlns:r="http://schemas.openxmlformats.org/officeDocument/2006/relationships" rot="-4" type="rect" r:blip="">
                              <dgm:adjLst/>
                            </dgm:shape>
                            <dgm:presOf/>
                            <dgm:constrLst/>
                            <dgm:ruleLst/>
                          </dgm:layoutNode>
                          <dgm:layoutNode name="left_2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3">
                          <dgm:choose name="Name44">
                            <dgm:if name="Name45" axis="ch ch" ptType="node node" st="2 1" cnt="1 0" func="cnt" op="equ" val="2">
                              <dgm:layoutNode name="balance_22" styleLbl="alignAccFollowNode1">
                                <dgm:varLst>
                                  <dgm:bulletEnabled val="1"/>
                                </dgm:varLst>
                                <dgm:alg type="sp"/>
                                <dgm:shape xmlns:r="http://schemas.openxmlformats.org/officeDocument/2006/relationships" type="rect" r:blip="">
                                  <dgm:adjLst/>
                                </dgm:shape>
                                <dgm:presOf/>
                                <dgm:constrLst/>
                                <dgm:ruleLst/>
                              </dgm:layoutNode>
                              <dgm:layoutNode name="right_22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2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6">
                              <dgm:choose name="Name47">
                                <dgm:if name="Name48" axis="ch ch" ptType="node node" st="2 1" cnt="1 0" func="cnt" op="equ" val="3">
                                  <dgm:layoutNode name="balance_23" styleLbl="alignAccFollowNode1">
                                    <dgm:varLst>
                                      <dgm:bulletEnabled val="1"/>
                                    </dgm:varLst>
                                    <dgm:alg type="sp"/>
                                    <dgm:shape xmlns:r="http://schemas.openxmlformats.org/officeDocument/2006/relationships" rot="4" type="rect" r:blip="">
                                      <dgm:adjLst/>
                                    </dgm:shape>
                                    <dgm:presOf/>
                                    <dgm:constrLst/>
                                    <dgm:ruleLst/>
                                  </dgm:layoutNode>
                                  <dgm:layoutNode name="right_2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9">
                                  <dgm:choose name="Name50">
                                    <dgm:if name="Name51" axis="ch ch" ptType="node node" st="2 1" cnt="1 0" func="cnt" op="gte" val="4">
                                      <dgm:layoutNode name="balance_24" styleLbl="alignAccFollowNode1">
                                        <dgm:varLst>
                                          <dgm:bulletEnabled val="1"/>
                                        </dgm:varLst>
                                        <dgm:alg type="sp"/>
                                        <dgm:shape xmlns:r="http://schemas.openxmlformats.org/officeDocument/2006/relationships" rot="4" type="rect" r:blip="">
                                          <dgm:adjLst/>
                                        </dgm:shape>
                                        <dgm:presOf/>
                                        <dgm:constrLst/>
                                        <dgm:ruleLst/>
                                      </dgm:layoutNode>
                                      <dgm:layoutNode name="right_2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2"/>
                                  </dgm:choose>
                                </dgm:else>
                              </dgm:choose>
                            </dgm:else>
                          </dgm:choose>
                        </dgm:else>
                      </dgm:choose>
                    </dgm:else>
                  </dgm:choose>
                </dgm:if>
                <dgm:else name="Name53">
                  <dgm:choose name="Name54">
                    <dgm:if name="Name55" axis="ch ch" ptType="node node" st="1 1" cnt="1 0" func="cnt" op="equ" val="3">
                      <dgm:choose name="Name56">
                        <dgm:if name="Name57" axis="ch ch" ptType="node node" st="2 1" cnt="1 0" func="cnt" op="equ" val="0">
                          <dgm:layoutNode name="balance_30" styleLbl="alignAccFollowNode1">
                            <dgm:varLst>
                              <dgm:bulletEnabled val="1"/>
                            </dgm:varLst>
                            <dgm:alg type="sp"/>
                            <dgm:shape xmlns:r="http://schemas.openxmlformats.org/officeDocument/2006/relationships" rot="-4" type="rect" r:blip="">
                              <dgm:adjLst/>
                            </dgm:shape>
                            <dgm:presOf/>
                            <dgm:constrLst/>
                            <dgm:ruleLst/>
                          </dgm:layoutNode>
                          <dgm:layoutNode name="left_3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name="Name59">
                            <dgm:if name="Name60" axis="ch ch" ptType="node node" st="2 1" cnt="1 0" func="cnt" op="equ" val="1">
                              <dgm:layoutNode name="balance_31" styleLbl="alignAccFollowNode1">
                                <dgm:varLst>
                                  <dgm:bulletEnabled val="1"/>
                                </dgm:varLst>
                                <dgm:alg type="sp"/>
                                <dgm:shape xmlns:r="http://schemas.openxmlformats.org/officeDocument/2006/relationships" rot="-4" type="rect" r:blip="">
                                  <dgm:adjLst/>
                                </dgm:shape>
                                <dgm:presOf/>
                                <dgm:constrLst/>
                                <dgm:ruleLst/>
                              </dgm:layoutNode>
                              <dgm:layoutNode name="left_3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1">
                              <dgm:choose name="Name62">
                                <dgm:if name="Name63" axis="ch ch" ptType="node node" st="2 1" cnt="1 0" func="cnt" op="equ" val="2">
                                  <dgm:layoutNode name="balance_32" styleLbl="alignAccFollowNode1">
                                    <dgm:varLst>
                                      <dgm:bulletEnabled val="1"/>
                                    </dgm:varLst>
                                    <dgm:alg type="sp"/>
                                    <dgm:shape xmlns:r="http://schemas.openxmlformats.org/officeDocument/2006/relationships" rot="-4" type="rect" r:blip="">
                                      <dgm:adjLst/>
                                    </dgm:shape>
                                    <dgm:presOf/>
                                    <dgm:constrLst/>
                                    <dgm:ruleLst/>
                                  </dgm:layoutNode>
                                  <dgm:layoutNode name="left_3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4">
                                  <dgm:choose name="Name65">
                                    <dgm:if name="Name66" axis="ch ch" ptType="node node" st="2 1" cnt="1 0" func="cnt" op="equ" val="3">
                                      <dgm:layoutNode name="balance_33" styleLbl="alignAccFollowNode1">
                                        <dgm:varLst>
                                          <dgm:bulletEnabled val="1"/>
                                        </dgm:varLst>
                                        <dgm:alg type="sp"/>
                                        <dgm:shape xmlns:r="http://schemas.openxmlformats.org/officeDocument/2006/relationships" type="rect" r:blip="">
                                          <dgm:adjLst/>
                                        </dgm:shape>
                                        <dgm:presOf/>
                                        <dgm:constrLst/>
                                        <dgm:ruleLst/>
                                      </dgm:layoutNode>
                                      <dgm:layoutNode name="right_33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7">
                                      <dgm:choose name="Name68">
                                        <dgm:if name="Name69" axis="ch ch" ptType="node node" st="2 1" cnt="1 0" func="cnt" op="gte" val="4">
                                          <dgm:layoutNode name="balance_34" styleLbl="alignAccFollowNode1">
                                            <dgm:varLst>
                                              <dgm:bulletEnabled val="1"/>
                                            </dgm:varLst>
                                            <dgm:alg type="sp"/>
                                            <dgm:shape xmlns:r="http://schemas.openxmlformats.org/officeDocument/2006/relationships" rot="4" type="rect" r:blip="">
                                              <dgm:adjLst/>
                                            </dgm:shape>
                                            <dgm:presOf/>
                                            <dgm:constrLst/>
                                            <dgm:ruleLst/>
                                          </dgm:layoutNode>
                                          <dgm:layoutNode name="right_3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0"/>
                                      </dgm:choose>
                                    </dgm:else>
                                  </dgm:choose>
                                </dgm:else>
                              </dgm:choose>
                            </dgm:else>
                          </dgm:choose>
                        </dgm:else>
                      </dgm:choose>
                    </dgm:if>
                    <dgm:else name="Name71">
                      <dgm:choose name="Name72">
                        <dgm:if name="Name73" axis="ch ch" ptType="node node" st="1 1" cnt="1 0" func="cnt" op="gte" val="4">
                          <dgm:choose name="Name74">
                            <dgm:if name="Name75" axis="ch ch" ptType="node node" st="2 1" cnt="1 0" func="cnt" op="equ" val="0">
                              <dgm:layoutNode name="balance_40" styleLbl="alignAccFollowNode1">
                                <dgm:varLst>
                                  <dgm:bulletEnabled val="1"/>
                                </dgm:varLst>
                                <dgm:alg type="sp"/>
                                <dgm:shape xmlns:r="http://schemas.openxmlformats.org/officeDocument/2006/relationships" rot="-4" type="rect" r:blip="">
                                  <dgm:adjLst/>
                                </dgm:shape>
                                <dgm:presOf/>
                                <dgm:constrLst/>
                                <dgm:ruleLst/>
                              </dgm:layoutNode>
                              <dgm:layoutNode name="left_4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6">
                              <dgm:choose name="Name77">
                                <dgm:if name="Name78" axis="ch ch" ptType="node node" st="2 1" cnt="1 0" func="cnt" op="equ" val="1">
                                  <dgm:layoutNode name="balance_41" styleLbl="alignAccFollowNode1">
                                    <dgm:varLst>
                                      <dgm:bulletEnabled val="1"/>
                                    </dgm:varLst>
                                    <dgm:alg type="sp"/>
                                    <dgm:shape xmlns:r="http://schemas.openxmlformats.org/officeDocument/2006/relationships" rot="-4" type="rect" r:blip="">
                                      <dgm:adjLst/>
                                    </dgm:shape>
                                    <dgm:presOf/>
                                    <dgm:constrLst/>
                                    <dgm:ruleLst/>
                                  </dgm:layoutNode>
                                  <dgm:layoutNode name="left_4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name="Name80">
                                    <dgm:if name="Name81" axis="ch ch" ptType="node node" st="2 1" cnt="1 0" func="cnt" op="equ" val="2">
                                      <dgm:layoutNode name="balance_42" styleLbl="alignAccFollowNode1">
                                        <dgm:varLst>
                                          <dgm:bulletEnabled val="1"/>
                                        </dgm:varLst>
                                        <dgm:alg type="sp"/>
                                        <dgm:shape xmlns:r="http://schemas.openxmlformats.org/officeDocument/2006/relationships" rot="-4" type="rect" r:blip="">
                                          <dgm:adjLst/>
                                        </dgm:shape>
                                        <dgm:presOf/>
                                        <dgm:constrLst/>
                                        <dgm:ruleLst/>
                                      </dgm:layoutNode>
                                      <dgm:layoutNode name="left_4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2">
                                      <dgm:choose name="Name83">
                                        <dgm:if name="Name84" axis="ch ch" ptType="node node" st="2 1" cnt="1 0" func="cnt" op="equ" val="3">
                                          <dgm:layoutNode name="balance_43" styleLbl="alignAccFollowNode1">
                                            <dgm:varLst>
                                              <dgm:bulletEnabled val="1"/>
                                            </dgm:varLst>
                                            <dgm:alg type="sp"/>
                                            <dgm:shape xmlns:r="http://schemas.openxmlformats.org/officeDocument/2006/relationships" rot="-4" type="rect" r:blip="">
                                              <dgm:adjLst/>
                                            </dgm:shape>
                                            <dgm:presOf/>
                                            <dgm:constrLst/>
                                            <dgm:ruleLst/>
                                          </dgm:layoutNode>
                                          <dgm:layoutNode name="left_4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5">
                                          <dgm:choose name="Name86">
                                            <dgm:if name="Name87" axis="ch ch" ptType="node node" st="2 1" cnt="1 0" func="cnt" op="gte" val="4">
                                              <dgm:layoutNode name="balance_44" styleLbl="alignAccFollowNode1">
                                                <dgm:varLst>
                                                  <dgm:bulletEnabled val="1"/>
                                                </dgm:varLst>
                                                <dgm:alg type="sp"/>
                                                <dgm:shape xmlns:r="http://schemas.openxmlformats.org/officeDocument/2006/relationships" type="rect" r:blip="">
                                                  <dgm:adjLst/>
                                                </dgm:shape>
                                                <dgm:presOf/>
                                                <dgm:constrLst/>
                                                <dgm:ruleLst/>
                                              </dgm:layoutNode>
                                              <dgm:layoutNode name="right_44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4" styleLbl="node1">
                                                <dgm:varLst>
                                                  <dgm:bulletEnabled val="1"/>
                                                </dgm:varLst>
                                                <dgm:alg type="tx"/>
                                                <dgm:shape xmlns:r="http://schemas.openxmlformats.org/officeDocument/2006/relationships"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4" styleLbl="node1">
                                                <dgm:varLst>
                                                  <dgm:bulletEnabled val="1"/>
                                                </dgm:varLst>
                                                <dgm:alg type="tx"/>
                                                <dgm:shape xmlns:r="http://schemas.openxmlformats.org/officeDocument/2006/relationships"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8"/>
                                          </dgm:choose>
                                        </dgm:else>
                                      </dgm:choose>
                                    </dgm:else>
                                  </dgm:choose>
                                </dgm:else>
                              </dgm:choose>
                            </dgm:else>
                          </dgm:choose>
                        </dgm:if>
                        <dgm:else name="Name89"/>
                      </dgm:choose>
                    </dgm:else>
                  </dgm:choose>
                </dgm:else>
              </dgm:choose>
            </dgm:else>
          </dgm:choose>
        </dgm:else>
      </dgm:choose>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endParaRPr lang="en-US"/>
          </a:p>
        </p:txBody>
      </p:sp>
      <p:sp>
        <p:nvSpPr>
          <p:cNvPr id="4" name="Footer Placeholder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10F80AF4-0B7C-42AD-8006-4079629F5420}" type="slidenum">
              <a:rPr lang="en-US" smtClean="0"/>
              <a:t>‹#›</a:t>
            </a:fld>
            <a:endParaRPr lang="en-US"/>
          </a:p>
        </p:txBody>
      </p:sp>
    </p:spTree>
    <p:extLst>
      <p:ext uri="{BB962C8B-B14F-4D97-AF65-F5344CB8AC3E}">
        <p14:creationId xmlns:p14="http://schemas.microsoft.com/office/powerpoint/2010/main" val="214815990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43007E0E-2DB7-4338-BD44-2361B838F727}" type="slidenum">
              <a:rPr lang="en-US" smtClean="0"/>
              <a:t>‹#›</a:t>
            </a:fld>
            <a:endParaRPr lang="en-US"/>
          </a:p>
        </p:txBody>
      </p:sp>
    </p:spTree>
    <p:extLst>
      <p:ext uri="{BB962C8B-B14F-4D97-AF65-F5344CB8AC3E}">
        <p14:creationId xmlns:p14="http://schemas.microsoft.com/office/powerpoint/2010/main" val="3622266764"/>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A62F60A5-AF07-B541-AE6A-88569EB7641A}"/>
              </a:ext>
            </a:extLst>
          </p:cNvPr>
          <p:cNvSpPr>
            <a:spLocks noGrp="1"/>
          </p:cNvSpPr>
          <p:nvPr>
            <p:ph type="ctrTitle"/>
          </p:nvPr>
        </p:nvSpPr>
        <p:spPr>
          <a:xfrm>
            <a:off x="202845" y="1122363"/>
            <a:ext cx="11807825" cy="2054225"/>
          </a:xfrm>
        </p:spPr>
        <p:txBody>
          <a:bodyPr anchor="b"/>
          <a:lstStyle>
            <a:lvl1pPr algn="ctr">
              <a:defRPr sz="5400"/>
            </a:lvl1pPr>
          </a:lstStyle>
          <a:p>
            <a:r>
              <a:rPr lang="en-US"/>
              <a:t>Click to edit Master title style</a:t>
            </a:r>
            <a:endParaRPr lang="cs-CZ" dirty="0"/>
          </a:p>
        </p:txBody>
      </p:sp>
      <p:sp>
        <p:nvSpPr>
          <p:cNvPr id="3" name="Podnadpis 2">
            <a:extLst>
              <a:ext uri="{FF2B5EF4-FFF2-40B4-BE49-F238E27FC236}">
                <a16:creationId xmlns:a16="http://schemas.microsoft.com/office/drawing/2014/main" id="{72AB18D6-A597-8B4E-A383-BD55E7799B96}"/>
              </a:ext>
            </a:extLst>
          </p:cNvPr>
          <p:cNvSpPr>
            <a:spLocks noGrp="1"/>
          </p:cNvSpPr>
          <p:nvPr>
            <p:ph type="subTitle" idx="1"/>
          </p:nvPr>
        </p:nvSpPr>
        <p:spPr>
          <a:xfrm>
            <a:off x="202845" y="3602037"/>
            <a:ext cx="11797067" cy="2598737"/>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cs-CZ"/>
          </a:p>
        </p:txBody>
      </p:sp>
      <p:sp>
        <p:nvSpPr>
          <p:cNvPr id="4" name="Zástupný symbol pro datum 3">
            <a:extLst>
              <a:ext uri="{FF2B5EF4-FFF2-40B4-BE49-F238E27FC236}">
                <a16:creationId xmlns:a16="http://schemas.microsoft.com/office/drawing/2014/main" id="{DEDE463D-611E-7641-BE67-E50FAADA5268}"/>
              </a:ext>
            </a:extLst>
          </p:cNvPr>
          <p:cNvSpPr>
            <a:spLocks noGrp="1"/>
          </p:cNvSpPr>
          <p:nvPr>
            <p:ph type="dt" sz="half" idx="10"/>
          </p:nvPr>
        </p:nvSpPr>
        <p:spPr/>
        <p:txBody>
          <a:bodyPr/>
          <a:lstStyle/>
          <a:p>
            <a:fld id="{D9FBF454-91E7-4053-8BBD-C24DB13BF6D8}" type="datetime1">
              <a:rPr lang="zh-CN" altLang="en-US" smtClean="0"/>
              <a:t>2023/8/31</a:t>
            </a:fld>
            <a:endParaRPr lang="zh-CN" altLang="en-US"/>
          </a:p>
        </p:txBody>
      </p:sp>
      <p:sp>
        <p:nvSpPr>
          <p:cNvPr id="5" name="Zástupný symbol pro zápatí 4">
            <a:extLst>
              <a:ext uri="{FF2B5EF4-FFF2-40B4-BE49-F238E27FC236}">
                <a16:creationId xmlns:a16="http://schemas.microsoft.com/office/drawing/2014/main" id="{B1BC9F34-E144-0247-B652-197C07073BB4}"/>
              </a:ext>
            </a:extLst>
          </p:cNvPr>
          <p:cNvSpPr>
            <a:spLocks noGrp="1"/>
          </p:cNvSpPr>
          <p:nvPr>
            <p:ph type="ftr" sz="quarter" idx="11"/>
          </p:nvPr>
        </p:nvSpPr>
        <p:spPr>
          <a:xfrm>
            <a:off x="1276199" y="6356349"/>
            <a:ext cx="9896625" cy="320377"/>
          </a:xfrm>
          <a:prstGeom prst="rect">
            <a:avLst/>
          </a:prstGeom>
        </p:spPr>
        <p:txBody>
          <a:bodyPr/>
          <a:lstStyle/>
          <a:p>
            <a:endParaRPr lang="zh-CN" altLang="en-US"/>
          </a:p>
        </p:txBody>
      </p:sp>
      <p:sp>
        <p:nvSpPr>
          <p:cNvPr id="6" name="Zástupný symbol pro číslo snímku 5">
            <a:extLst>
              <a:ext uri="{FF2B5EF4-FFF2-40B4-BE49-F238E27FC236}">
                <a16:creationId xmlns:a16="http://schemas.microsoft.com/office/drawing/2014/main" id="{7C838B55-B834-7B40-AB95-C477904CC497}"/>
              </a:ext>
            </a:extLst>
          </p:cNvPr>
          <p:cNvSpPr>
            <a:spLocks noGrp="1"/>
          </p:cNvSpPr>
          <p:nvPr>
            <p:ph type="sldNum" sz="quarter" idx="12"/>
          </p:nvPr>
        </p:nvSpPr>
        <p:spPr/>
        <p:txBody>
          <a:bodyPr/>
          <a:lstStyle/>
          <a:p>
            <a:fld id="{A4EB1896-982B-4D6B-BD2D-370CD0D1BA31}" type="slidenum">
              <a:rPr lang="zh-CN" altLang="en-US" smtClean="0"/>
              <a:t>‹#›</a:t>
            </a:fld>
            <a:endParaRPr lang="zh-CN" altLang="en-US"/>
          </a:p>
        </p:txBody>
      </p:sp>
    </p:spTree>
    <p:extLst>
      <p:ext uri="{BB962C8B-B14F-4D97-AF65-F5344CB8AC3E}">
        <p14:creationId xmlns:p14="http://schemas.microsoft.com/office/powerpoint/2010/main" val="417672759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085BBB-390C-8746-8F6D-62B6435F27C3}"/>
              </a:ext>
            </a:extLst>
          </p:cNvPr>
          <p:cNvSpPr>
            <a:spLocks noGrp="1"/>
          </p:cNvSpPr>
          <p:nvPr>
            <p:ph type="title"/>
          </p:nvPr>
        </p:nvSpPr>
        <p:spPr/>
        <p:txBody>
          <a:bodyPr/>
          <a:lstStyle/>
          <a:p>
            <a:r>
              <a:rPr lang="en-US"/>
              <a:t>Click to edit Master title style</a:t>
            </a:r>
            <a:endParaRPr lang="cs-CZ"/>
          </a:p>
        </p:txBody>
      </p:sp>
      <p:sp>
        <p:nvSpPr>
          <p:cNvPr id="3" name="Content Placeholder 2">
            <a:extLst>
              <a:ext uri="{FF2B5EF4-FFF2-40B4-BE49-F238E27FC236}">
                <a16:creationId xmlns:a16="http://schemas.microsoft.com/office/drawing/2014/main" id="{63A52AC7-CCB6-7743-BA17-958390688A1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Content Placeholder 3">
            <a:extLst>
              <a:ext uri="{FF2B5EF4-FFF2-40B4-BE49-F238E27FC236}">
                <a16:creationId xmlns:a16="http://schemas.microsoft.com/office/drawing/2014/main" id="{027134D6-2490-5248-8BDE-DBC857FAD56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5" name="Date Placeholder 4">
            <a:extLst>
              <a:ext uri="{FF2B5EF4-FFF2-40B4-BE49-F238E27FC236}">
                <a16:creationId xmlns:a16="http://schemas.microsoft.com/office/drawing/2014/main" id="{C3B26196-17B1-8245-A58A-F8CFE5261031}"/>
              </a:ext>
            </a:extLst>
          </p:cNvPr>
          <p:cNvSpPr>
            <a:spLocks noGrp="1"/>
          </p:cNvSpPr>
          <p:nvPr>
            <p:ph type="dt" sz="half" idx="10"/>
          </p:nvPr>
        </p:nvSpPr>
        <p:spPr/>
        <p:txBody>
          <a:bodyPr/>
          <a:lstStyle/>
          <a:p>
            <a:r>
              <a:rPr lang="cs-CZ" dirty="0"/>
              <a:t>3. 10. 2019</a:t>
            </a:r>
          </a:p>
        </p:txBody>
      </p:sp>
      <p:sp>
        <p:nvSpPr>
          <p:cNvPr id="6" name="Footer Placeholder 5">
            <a:extLst>
              <a:ext uri="{FF2B5EF4-FFF2-40B4-BE49-F238E27FC236}">
                <a16:creationId xmlns:a16="http://schemas.microsoft.com/office/drawing/2014/main" id="{EDF613EA-3698-4344-847F-E2367A8EDA47}"/>
              </a:ext>
            </a:extLst>
          </p:cNvPr>
          <p:cNvSpPr>
            <a:spLocks noGrp="1"/>
          </p:cNvSpPr>
          <p:nvPr>
            <p:ph type="ftr" sz="quarter" idx="11"/>
          </p:nvPr>
        </p:nvSpPr>
        <p:spPr/>
        <p:txBody>
          <a:bodyPr/>
          <a:lstStyle/>
          <a:p>
            <a:r>
              <a:rPr lang="en-US" dirty="0"/>
              <a:t>Workshop SGSEKF19</a:t>
            </a:r>
            <a:endParaRPr lang="cs-CZ" dirty="0"/>
          </a:p>
        </p:txBody>
      </p:sp>
      <p:sp>
        <p:nvSpPr>
          <p:cNvPr id="7" name="Slide Number Placeholder 6">
            <a:extLst>
              <a:ext uri="{FF2B5EF4-FFF2-40B4-BE49-F238E27FC236}">
                <a16:creationId xmlns:a16="http://schemas.microsoft.com/office/drawing/2014/main" id="{3C666FBF-FFBF-9746-9924-D6ECC8F224BE}"/>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173998218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6015BE-E091-174E-9BC7-1C1BCA6DCF07}"/>
              </a:ext>
            </a:extLst>
          </p:cNvPr>
          <p:cNvSpPr>
            <a:spLocks noGrp="1"/>
          </p:cNvSpPr>
          <p:nvPr>
            <p:ph type="title"/>
          </p:nvPr>
        </p:nvSpPr>
        <p:spPr>
          <a:xfrm>
            <a:off x="839788" y="365125"/>
            <a:ext cx="10515600" cy="1325563"/>
          </a:xfrm>
        </p:spPr>
        <p:txBody>
          <a:bodyPr/>
          <a:lstStyle/>
          <a:p>
            <a:r>
              <a:rPr lang="en-US"/>
              <a:t>Click to edit Master title style</a:t>
            </a:r>
            <a:endParaRPr lang="cs-CZ"/>
          </a:p>
        </p:txBody>
      </p:sp>
      <p:sp>
        <p:nvSpPr>
          <p:cNvPr id="3" name="Text Placeholder 2">
            <a:extLst>
              <a:ext uri="{FF2B5EF4-FFF2-40B4-BE49-F238E27FC236}">
                <a16:creationId xmlns:a16="http://schemas.microsoft.com/office/drawing/2014/main" id="{A337750E-8FBE-E846-AB80-9F86414BC9B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621511B-D22A-1245-A98E-3D2AFE55B50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5" name="Text Placeholder 4">
            <a:extLst>
              <a:ext uri="{FF2B5EF4-FFF2-40B4-BE49-F238E27FC236}">
                <a16:creationId xmlns:a16="http://schemas.microsoft.com/office/drawing/2014/main" id="{58A5B39B-BFEB-134C-AB6F-4AB601CEDC6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17821D6-D3D4-CF41-A511-5A5AC1081B1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7" name="Date Placeholder 6">
            <a:extLst>
              <a:ext uri="{FF2B5EF4-FFF2-40B4-BE49-F238E27FC236}">
                <a16:creationId xmlns:a16="http://schemas.microsoft.com/office/drawing/2014/main" id="{985C7EB4-86D6-B743-9954-71FAD9D04709}"/>
              </a:ext>
            </a:extLst>
          </p:cNvPr>
          <p:cNvSpPr>
            <a:spLocks noGrp="1"/>
          </p:cNvSpPr>
          <p:nvPr>
            <p:ph type="dt" sz="half" idx="10"/>
          </p:nvPr>
        </p:nvSpPr>
        <p:spPr/>
        <p:txBody>
          <a:bodyPr/>
          <a:lstStyle/>
          <a:p>
            <a:r>
              <a:rPr lang="cs-CZ" dirty="0"/>
              <a:t>3. 10. 2019</a:t>
            </a:r>
          </a:p>
        </p:txBody>
      </p:sp>
      <p:sp>
        <p:nvSpPr>
          <p:cNvPr id="8" name="Footer Placeholder 7">
            <a:extLst>
              <a:ext uri="{FF2B5EF4-FFF2-40B4-BE49-F238E27FC236}">
                <a16:creationId xmlns:a16="http://schemas.microsoft.com/office/drawing/2014/main" id="{0DC364A0-F572-C149-849B-B307CD8BEF4E}"/>
              </a:ext>
            </a:extLst>
          </p:cNvPr>
          <p:cNvSpPr>
            <a:spLocks noGrp="1"/>
          </p:cNvSpPr>
          <p:nvPr>
            <p:ph type="ftr" sz="quarter" idx="11"/>
          </p:nvPr>
        </p:nvSpPr>
        <p:spPr/>
        <p:txBody>
          <a:bodyPr/>
          <a:lstStyle/>
          <a:p>
            <a:r>
              <a:rPr lang="en-US" dirty="0"/>
              <a:t>Workshop SGSEKF19</a:t>
            </a:r>
            <a:endParaRPr lang="cs-CZ" dirty="0"/>
          </a:p>
        </p:txBody>
      </p:sp>
      <p:sp>
        <p:nvSpPr>
          <p:cNvPr id="9" name="Slide Number Placeholder 8">
            <a:extLst>
              <a:ext uri="{FF2B5EF4-FFF2-40B4-BE49-F238E27FC236}">
                <a16:creationId xmlns:a16="http://schemas.microsoft.com/office/drawing/2014/main" id="{8FF28744-8951-9A4F-A3AA-DD575AE0E338}"/>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219943115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6672057-05C0-D143-BA44-BD676CD9C93B}"/>
              </a:ext>
            </a:extLst>
          </p:cNvPr>
          <p:cNvSpPr>
            <a:spLocks noGrp="1"/>
          </p:cNvSpPr>
          <p:nvPr>
            <p:ph type="dt" sz="half" idx="10"/>
          </p:nvPr>
        </p:nvSpPr>
        <p:spPr/>
        <p:txBody>
          <a:bodyPr/>
          <a:lstStyle/>
          <a:p>
            <a:r>
              <a:rPr lang="cs-CZ" dirty="0"/>
              <a:t>3. 10. 2019</a:t>
            </a:r>
          </a:p>
        </p:txBody>
      </p:sp>
      <p:sp>
        <p:nvSpPr>
          <p:cNvPr id="3" name="Footer Placeholder 2">
            <a:extLst>
              <a:ext uri="{FF2B5EF4-FFF2-40B4-BE49-F238E27FC236}">
                <a16:creationId xmlns:a16="http://schemas.microsoft.com/office/drawing/2014/main" id="{A33BE2FB-8405-5C4E-A05E-0DC323AF6212}"/>
              </a:ext>
            </a:extLst>
          </p:cNvPr>
          <p:cNvSpPr>
            <a:spLocks noGrp="1"/>
          </p:cNvSpPr>
          <p:nvPr>
            <p:ph type="ftr" sz="quarter" idx="11"/>
          </p:nvPr>
        </p:nvSpPr>
        <p:spPr/>
        <p:txBody>
          <a:bodyPr/>
          <a:lstStyle/>
          <a:p>
            <a:r>
              <a:rPr lang="en-US" dirty="0"/>
              <a:t>Workshop SGSEKF19</a:t>
            </a:r>
            <a:endParaRPr lang="cs-CZ" dirty="0"/>
          </a:p>
        </p:txBody>
      </p:sp>
      <p:sp>
        <p:nvSpPr>
          <p:cNvPr id="4" name="Slide Number Placeholder 3">
            <a:extLst>
              <a:ext uri="{FF2B5EF4-FFF2-40B4-BE49-F238E27FC236}">
                <a16:creationId xmlns:a16="http://schemas.microsoft.com/office/drawing/2014/main" id="{6BFD6ECD-2072-7649-8717-F6947C571585}"/>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363665782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D499B7-157B-F045-9923-D12EED65EB98}"/>
              </a:ext>
            </a:extLst>
          </p:cNvPr>
          <p:cNvSpPr>
            <a:spLocks noGrp="1"/>
          </p:cNvSpPr>
          <p:nvPr>
            <p:ph type="title"/>
          </p:nvPr>
        </p:nvSpPr>
        <p:spPr/>
        <p:txBody>
          <a:bodyPr/>
          <a:lstStyle/>
          <a:p>
            <a:r>
              <a:rPr lang="en-US"/>
              <a:t>Click to edit Master title style</a:t>
            </a:r>
            <a:endParaRPr lang="cs-CZ"/>
          </a:p>
        </p:txBody>
      </p:sp>
      <p:sp>
        <p:nvSpPr>
          <p:cNvPr id="3" name="Vertical Text Placeholder 2">
            <a:extLst>
              <a:ext uri="{FF2B5EF4-FFF2-40B4-BE49-F238E27FC236}">
                <a16:creationId xmlns:a16="http://schemas.microsoft.com/office/drawing/2014/main" id="{17647F9E-6176-9946-A28B-E20C2D51553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a:extLst>
              <a:ext uri="{FF2B5EF4-FFF2-40B4-BE49-F238E27FC236}">
                <a16:creationId xmlns:a16="http://schemas.microsoft.com/office/drawing/2014/main" id="{1EDD7A46-18AB-7B43-B05D-7EC3E7A08F6D}"/>
              </a:ext>
            </a:extLst>
          </p:cNvPr>
          <p:cNvSpPr>
            <a:spLocks noGrp="1"/>
          </p:cNvSpPr>
          <p:nvPr>
            <p:ph type="dt" sz="half" idx="10"/>
          </p:nvPr>
        </p:nvSpPr>
        <p:spPr/>
        <p:txBody>
          <a:bodyPr/>
          <a:lstStyle/>
          <a:p>
            <a:r>
              <a:rPr lang="cs-CZ" dirty="0"/>
              <a:t>3. 10. 2019</a:t>
            </a:r>
          </a:p>
        </p:txBody>
      </p:sp>
      <p:sp>
        <p:nvSpPr>
          <p:cNvPr id="5" name="Footer Placeholder 4">
            <a:extLst>
              <a:ext uri="{FF2B5EF4-FFF2-40B4-BE49-F238E27FC236}">
                <a16:creationId xmlns:a16="http://schemas.microsoft.com/office/drawing/2014/main" id="{969A48DC-3CD9-9542-B18D-D6CC3077A529}"/>
              </a:ext>
            </a:extLst>
          </p:cNvPr>
          <p:cNvSpPr>
            <a:spLocks noGrp="1"/>
          </p:cNvSpPr>
          <p:nvPr>
            <p:ph type="ftr" sz="quarter" idx="11"/>
          </p:nvPr>
        </p:nvSpPr>
        <p:spPr/>
        <p:txBody>
          <a:bodyPr/>
          <a:lstStyle/>
          <a:p>
            <a:r>
              <a:rPr lang="en-US" dirty="0"/>
              <a:t>Workshop SGSEKF19</a:t>
            </a:r>
            <a:endParaRPr lang="cs-CZ" dirty="0"/>
          </a:p>
        </p:txBody>
      </p:sp>
      <p:sp>
        <p:nvSpPr>
          <p:cNvPr id="6" name="Slide Number Placeholder 5">
            <a:extLst>
              <a:ext uri="{FF2B5EF4-FFF2-40B4-BE49-F238E27FC236}">
                <a16:creationId xmlns:a16="http://schemas.microsoft.com/office/drawing/2014/main" id="{65EFA9E0-9FA1-6145-9530-79E7D73F3A5D}"/>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169397713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A62F60A5-AF07-B541-AE6A-88569EB7641A}"/>
              </a:ext>
            </a:extLst>
          </p:cNvPr>
          <p:cNvSpPr>
            <a:spLocks noGrp="1"/>
          </p:cNvSpPr>
          <p:nvPr>
            <p:ph type="ctrTitle"/>
          </p:nvPr>
        </p:nvSpPr>
        <p:spPr>
          <a:xfrm>
            <a:off x="202845" y="1122363"/>
            <a:ext cx="11807825" cy="2054225"/>
          </a:xfrm>
        </p:spPr>
        <p:txBody>
          <a:bodyPr anchor="b"/>
          <a:lstStyle>
            <a:lvl1pPr algn="ctr">
              <a:defRPr sz="5400"/>
            </a:lvl1pPr>
          </a:lstStyle>
          <a:p>
            <a:r>
              <a:rPr lang="zh-CN" altLang="en-US"/>
              <a:t>单击此处编辑母版标题样式</a:t>
            </a:r>
            <a:endParaRPr lang="cs-CZ" dirty="0"/>
          </a:p>
        </p:txBody>
      </p:sp>
      <p:sp>
        <p:nvSpPr>
          <p:cNvPr id="3" name="Podnadpis 2">
            <a:extLst>
              <a:ext uri="{FF2B5EF4-FFF2-40B4-BE49-F238E27FC236}">
                <a16:creationId xmlns:a16="http://schemas.microsoft.com/office/drawing/2014/main" id="{72AB18D6-A597-8B4E-A383-BD55E7799B96}"/>
              </a:ext>
            </a:extLst>
          </p:cNvPr>
          <p:cNvSpPr>
            <a:spLocks noGrp="1"/>
          </p:cNvSpPr>
          <p:nvPr>
            <p:ph type="subTitle" idx="1"/>
          </p:nvPr>
        </p:nvSpPr>
        <p:spPr>
          <a:xfrm>
            <a:off x="202845" y="3602037"/>
            <a:ext cx="11797067" cy="2598737"/>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cs-CZ"/>
          </a:p>
        </p:txBody>
      </p:sp>
      <p:sp>
        <p:nvSpPr>
          <p:cNvPr id="4" name="Zástupný symbol pro datum 3">
            <a:extLst>
              <a:ext uri="{FF2B5EF4-FFF2-40B4-BE49-F238E27FC236}">
                <a16:creationId xmlns:a16="http://schemas.microsoft.com/office/drawing/2014/main" id="{DEDE463D-611E-7641-BE67-E50FAADA5268}"/>
              </a:ext>
            </a:extLst>
          </p:cNvPr>
          <p:cNvSpPr>
            <a:spLocks noGrp="1"/>
          </p:cNvSpPr>
          <p:nvPr>
            <p:ph type="dt" sz="half" idx="10"/>
          </p:nvPr>
        </p:nvSpPr>
        <p:spPr/>
        <p:txBody>
          <a:bodyPr/>
          <a:lstStyle/>
          <a:p>
            <a:fld id="{D9FBF454-91E7-4053-8BBD-C24DB13BF6D8}" type="datetime1">
              <a:rPr lang="zh-CN" altLang="en-US" smtClean="0"/>
              <a:t>2023/8/31</a:t>
            </a:fld>
            <a:endParaRPr lang="zh-CN" altLang="en-US"/>
          </a:p>
        </p:txBody>
      </p:sp>
      <p:sp>
        <p:nvSpPr>
          <p:cNvPr id="5" name="Zástupný symbol pro zápatí 4">
            <a:extLst>
              <a:ext uri="{FF2B5EF4-FFF2-40B4-BE49-F238E27FC236}">
                <a16:creationId xmlns:a16="http://schemas.microsoft.com/office/drawing/2014/main" id="{B1BC9F34-E144-0247-B652-197C07073BB4}"/>
              </a:ext>
            </a:extLst>
          </p:cNvPr>
          <p:cNvSpPr>
            <a:spLocks noGrp="1"/>
          </p:cNvSpPr>
          <p:nvPr>
            <p:ph type="ftr" sz="quarter" idx="11"/>
          </p:nvPr>
        </p:nvSpPr>
        <p:spPr>
          <a:xfrm>
            <a:off x="1276199" y="6356349"/>
            <a:ext cx="9896625" cy="320377"/>
          </a:xfrm>
          <a:prstGeom prst="rect">
            <a:avLst/>
          </a:prstGeom>
        </p:spPr>
        <p:txBody>
          <a:bodyPr/>
          <a:lstStyle/>
          <a:p>
            <a:endParaRPr lang="zh-CN" altLang="en-US"/>
          </a:p>
        </p:txBody>
      </p:sp>
      <p:sp>
        <p:nvSpPr>
          <p:cNvPr id="6" name="Zástupný symbol pro číslo snímku 5">
            <a:extLst>
              <a:ext uri="{FF2B5EF4-FFF2-40B4-BE49-F238E27FC236}">
                <a16:creationId xmlns:a16="http://schemas.microsoft.com/office/drawing/2014/main" id="{7C838B55-B834-7B40-AB95-C477904CC497}"/>
              </a:ext>
            </a:extLst>
          </p:cNvPr>
          <p:cNvSpPr>
            <a:spLocks noGrp="1"/>
          </p:cNvSpPr>
          <p:nvPr>
            <p:ph type="sldNum" sz="quarter" idx="12"/>
          </p:nvPr>
        </p:nvSpPr>
        <p:spPr/>
        <p:txBody>
          <a:bodyPr/>
          <a:lstStyle/>
          <a:p>
            <a:fld id="{A4EB1896-982B-4D6B-BD2D-370CD0D1BA31}" type="slidenum">
              <a:rPr lang="zh-CN" altLang="en-US" smtClean="0"/>
              <a:t>‹#›</a:t>
            </a:fld>
            <a:endParaRPr lang="zh-CN" altLang="en-US"/>
          </a:p>
        </p:txBody>
      </p:sp>
    </p:spTree>
    <p:extLst>
      <p:ext uri="{BB962C8B-B14F-4D97-AF65-F5344CB8AC3E}">
        <p14:creationId xmlns:p14="http://schemas.microsoft.com/office/powerpoint/2010/main" val="1585913445"/>
      </p:ext>
    </p:extLst>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05C6A7C0-0649-6040-A91B-A51D8870EDDC}"/>
              </a:ext>
            </a:extLst>
          </p:cNvPr>
          <p:cNvSpPr>
            <a:spLocks noGrp="1"/>
          </p:cNvSpPr>
          <p:nvPr>
            <p:ph type="title"/>
          </p:nvPr>
        </p:nvSpPr>
        <p:spPr/>
        <p:txBody>
          <a:bodyPr/>
          <a:lstStyle>
            <a:lvl1pPr>
              <a:defRPr sz="3600"/>
            </a:lvl1pPr>
          </a:lstStyle>
          <a:p>
            <a:r>
              <a:rPr lang="zh-CN" altLang="en-US"/>
              <a:t>单击此处编辑母版标题样式</a:t>
            </a:r>
            <a:endParaRPr lang="cs-CZ" dirty="0"/>
          </a:p>
        </p:txBody>
      </p:sp>
      <p:sp>
        <p:nvSpPr>
          <p:cNvPr id="3" name="Zástupný obsah 2">
            <a:extLst>
              <a:ext uri="{FF2B5EF4-FFF2-40B4-BE49-F238E27FC236}">
                <a16:creationId xmlns:a16="http://schemas.microsoft.com/office/drawing/2014/main" id="{3A670A8E-FAF4-EB48-A95A-5A580126D61E}"/>
              </a:ext>
            </a:extLst>
          </p:cNvPr>
          <p:cNvSpPr>
            <a:spLocks noGrp="1"/>
          </p:cNvSpPr>
          <p:nvPr>
            <p:ph idx="1"/>
          </p:nvPr>
        </p:nvSpPr>
        <p:spPr/>
        <p:txBody>
          <a:bodyPr/>
          <a:lstStyle>
            <a:lvl1pPr>
              <a:defRPr sz="1600"/>
            </a:lvl1pPr>
          </a:lstStyle>
          <a:p>
            <a:pPr lvl="0"/>
            <a:r>
              <a:rPr lang="zh-CN" altLang="en-US"/>
              <a:t>单击此处编辑母版文本样式</a:t>
            </a:r>
          </a:p>
        </p:txBody>
      </p:sp>
      <p:sp>
        <p:nvSpPr>
          <p:cNvPr id="4" name="Zástupný symbol pro datum 3">
            <a:extLst>
              <a:ext uri="{FF2B5EF4-FFF2-40B4-BE49-F238E27FC236}">
                <a16:creationId xmlns:a16="http://schemas.microsoft.com/office/drawing/2014/main" id="{A65CAB9C-0386-8B4F-99ED-91992F801AE3}"/>
              </a:ext>
            </a:extLst>
          </p:cNvPr>
          <p:cNvSpPr>
            <a:spLocks noGrp="1"/>
          </p:cNvSpPr>
          <p:nvPr>
            <p:ph type="dt" sz="half" idx="10"/>
          </p:nvPr>
        </p:nvSpPr>
        <p:spPr/>
        <p:txBody>
          <a:bodyPr/>
          <a:lstStyle/>
          <a:p>
            <a:fld id="{D9FBF454-91E7-4053-8BBD-C24DB13BF6D8}" type="datetime1">
              <a:rPr lang="zh-CN" altLang="en-US" smtClean="0"/>
              <a:t>2023/8/31</a:t>
            </a:fld>
            <a:endParaRPr lang="zh-CN" altLang="en-US"/>
          </a:p>
        </p:txBody>
      </p:sp>
      <p:sp>
        <p:nvSpPr>
          <p:cNvPr id="5" name="Zástupný symbol pro zápatí 4">
            <a:extLst>
              <a:ext uri="{FF2B5EF4-FFF2-40B4-BE49-F238E27FC236}">
                <a16:creationId xmlns:a16="http://schemas.microsoft.com/office/drawing/2014/main" id="{7733C643-BAC6-384B-8391-4C4A373E6E70}"/>
              </a:ext>
            </a:extLst>
          </p:cNvPr>
          <p:cNvSpPr>
            <a:spLocks noGrp="1"/>
          </p:cNvSpPr>
          <p:nvPr>
            <p:ph type="ftr" sz="quarter" idx="11"/>
          </p:nvPr>
        </p:nvSpPr>
        <p:spPr>
          <a:xfrm>
            <a:off x="1235075" y="6356349"/>
            <a:ext cx="9937749" cy="309266"/>
          </a:xfrm>
          <a:prstGeom prst="rect">
            <a:avLst/>
          </a:prstGeom>
        </p:spPr>
        <p:txBody>
          <a:bodyPr/>
          <a:lstStyle/>
          <a:p>
            <a:endParaRPr lang="zh-CN" altLang="en-US"/>
          </a:p>
        </p:txBody>
      </p:sp>
      <p:sp>
        <p:nvSpPr>
          <p:cNvPr id="6" name="Zástupný symbol pro číslo snímku 5">
            <a:extLst>
              <a:ext uri="{FF2B5EF4-FFF2-40B4-BE49-F238E27FC236}">
                <a16:creationId xmlns:a16="http://schemas.microsoft.com/office/drawing/2014/main" id="{4E1B1056-E9A4-E849-AFE0-99640ED4F52F}"/>
              </a:ext>
            </a:extLst>
          </p:cNvPr>
          <p:cNvSpPr>
            <a:spLocks noGrp="1"/>
          </p:cNvSpPr>
          <p:nvPr>
            <p:ph type="sldNum" sz="quarter" idx="12"/>
          </p:nvPr>
        </p:nvSpPr>
        <p:spPr/>
        <p:txBody>
          <a:bodyPr/>
          <a:lstStyle/>
          <a:p>
            <a:fld id="{A4EB1896-982B-4D6B-BD2D-370CD0D1BA31}" type="slidenum">
              <a:rPr lang="zh-CN" altLang="en-US" smtClean="0"/>
              <a:t>‹#›</a:t>
            </a:fld>
            <a:endParaRPr lang="zh-CN" altLang="en-US"/>
          </a:p>
        </p:txBody>
      </p:sp>
    </p:spTree>
    <p:extLst>
      <p:ext uri="{BB962C8B-B14F-4D97-AF65-F5344CB8AC3E}">
        <p14:creationId xmlns:p14="http://schemas.microsoft.com/office/powerpoint/2010/main" val="1007116977"/>
      </p:ext>
    </p:extLst>
  </p:cSld>
  <p:clrMapOvr>
    <a:masterClrMapping/>
  </p:clrMapOvr>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Záhlaví oddílu">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79501A35-F9F4-C746-910A-0AB6C44A2291}"/>
              </a:ext>
            </a:extLst>
          </p:cNvPr>
          <p:cNvSpPr>
            <a:spLocks noGrp="1"/>
          </p:cNvSpPr>
          <p:nvPr>
            <p:ph type="title"/>
          </p:nvPr>
        </p:nvSpPr>
        <p:spPr>
          <a:xfrm>
            <a:off x="203496" y="1052514"/>
            <a:ext cx="11796416" cy="1593868"/>
          </a:xfrm>
        </p:spPr>
        <p:txBody>
          <a:bodyPr anchor="b"/>
          <a:lstStyle>
            <a:lvl1pPr algn="l">
              <a:defRPr sz="4800"/>
            </a:lvl1pPr>
          </a:lstStyle>
          <a:p>
            <a:r>
              <a:rPr lang="zh-CN" altLang="en-US"/>
              <a:t>单击此处编辑母版标题样式</a:t>
            </a:r>
            <a:endParaRPr lang="cs-CZ" dirty="0"/>
          </a:p>
        </p:txBody>
      </p:sp>
      <p:sp>
        <p:nvSpPr>
          <p:cNvPr id="3" name="Zástupný text 2">
            <a:extLst>
              <a:ext uri="{FF2B5EF4-FFF2-40B4-BE49-F238E27FC236}">
                <a16:creationId xmlns:a16="http://schemas.microsoft.com/office/drawing/2014/main" id="{FE501E6E-0516-434B-9AFD-79C0FAE7DC29}"/>
              </a:ext>
            </a:extLst>
          </p:cNvPr>
          <p:cNvSpPr>
            <a:spLocks noGrp="1"/>
          </p:cNvSpPr>
          <p:nvPr>
            <p:ph type="body" idx="1"/>
          </p:nvPr>
        </p:nvSpPr>
        <p:spPr>
          <a:xfrm>
            <a:off x="203497" y="2807746"/>
            <a:ext cx="11796416" cy="3377901"/>
          </a:xfrm>
        </p:spPr>
        <p:txBody>
          <a:bodyPr>
            <a:normAutofit/>
          </a:bodyPr>
          <a:lstStyle>
            <a:lvl1pPr marL="0" indent="0">
              <a:buNone/>
              <a:defRPr sz="16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Zástupný symbol pro datum 3">
            <a:extLst>
              <a:ext uri="{FF2B5EF4-FFF2-40B4-BE49-F238E27FC236}">
                <a16:creationId xmlns:a16="http://schemas.microsoft.com/office/drawing/2014/main" id="{81AAA1F3-AAB7-A046-B5C1-7E0FED02FD48}"/>
              </a:ext>
            </a:extLst>
          </p:cNvPr>
          <p:cNvSpPr>
            <a:spLocks noGrp="1"/>
          </p:cNvSpPr>
          <p:nvPr>
            <p:ph type="dt" sz="half" idx="10"/>
          </p:nvPr>
        </p:nvSpPr>
        <p:spPr/>
        <p:txBody>
          <a:bodyPr/>
          <a:lstStyle/>
          <a:p>
            <a:fld id="{D9FBF454-91E7-4053-8BBD-C24DB13BF6D8}" type="datetime1">
              <a:rPr lang="zh-CN" altLang="en-US" smtClean="0"/>
              <a:t>2023/8/31</a:t>
            </a:fld>
            <a:endParaRPr lang="zh-CN" altLang="en-US"/>
          </a:p>
        </p:txBody>
      </p:sp>
      <p:sp>
        <p:nvSpPr>
          <p:cNvPr id="5" name="Zástupný symbol pro zápatí 4">
            <a:extLst>
              <a:ext uri="{FF2B5EF4-FFF2-40B4-BE49-F238E27FC236}">
                <a16:creationId xmlns:a16="http://schemas.microsoft.com/office/drawing/2014/main" id="{37E67D82-BA89-E943-BE3E-6FD326C11756}"/>
              </a:ext>
            </a:extLst>
          </p:cNvPr>
          <p:cNvSpPr>
            <a:spLocks noGrp="1"/>
          </p:cNvSpPr>
          <p:nvPr>
            <p:ph type="ftr" sz="quarter" idx="11"/>
          </p:nvPr>
        </p:nvSpPr>
        <p:spPr>
          <a:xfrm>
            <a:off x="1235075" y="6347011"/>
            <a:ext cx="9937749" cy="318604"/>
          </a:xfrm>
          <a:prstGeom prst="rect">
            <a:avLst/>
          </a:prstGeom>
        </p:spPr>
        <p:txBody>
          <a:bodyPr/>
          <a:lstStyle/>
          <a:p>
            <a:endParaRPr lang="zh-CN" altLang="en-US"/>
          </a:p>
        </p:txBody>
      </p:sp>
      <p:sp>
        <p:nvSpPr>
          <p:cNvPr id="6" name="Zástupný symbol pro číslo snímku 5">
            <a:extLst>
              <a:ext uri="{FF2B5EF4-FFF2-40B4-BE49-F238E27FC236}">
                <a16:creationId xmlns:a16="http://schemas.microsoft.com/office/drawing/2014/main" id="{D35E7D21-DA7F-BC4B-ADBF-66F03AA08436}"/>
              </a:ext>
            </a:extLst>
          </p:cNvPr>
          <p:cNvSpPr>
            <a:spLocks noGrp="1"/>
          </p:cNvSpPr>
          <p:nvPr>
            <p:ph type="sldNum" sz="quarter" idx="12"/>
          </p:nvPr>
        </p:nvSpPr>
        <p:spPr/>
        <p:txBody>
          <a:bodyPr/>
          <a:lstStyle/>
          <a:p>
            <a:fld id="{A4EB1896-982B-4D6B-BD2D-370CD0D1BA31}" type="slidenum">
              <a:rPr lang="zh-CN" altLang="en-US" smtClean="0"/>
              <a:t>‹#›</a:t>
            </a:fld>
            <a:endParaRPr lang="zh-CN" altLang="en-US"/>
          </a:p>
        </p:txBody>
      </p:sp>
    </p:spTree>
    <p:extLst>
      <p:ext uri="{BB962C8B-B14F-4D97-AF65-F5344CB8AC3E}">
        <p14:creationId xmlns:p14="http://schemas.microsoft.com/office/powerpoint/2010/main" val="2797148595"/>
      </p:ext>
    </p:extLst>
  </p:cSld>
  <p:clrMapOvr>
    <a:masterClrMapping/>
  </p:clrMapOvr>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BFE10C0C-49DB-714B-8253-3919EEAB257D}"/>
              </a:ext>
            </a:extLst>
          </p:cNvPr>
          <p:cNvSpPr>
            <a:spLocks noGrp="1"/>
          </p:cNvSpPr>
          <p:nvPr>
            <p:ph type="title"/>
          </p:nvPr>
        </p:nvSpPr>
        <p:spPr>
          <a:xfrm>
            <a:off x="200196" y="1054247"/>
            <a:ext cx="11799716" cy="1021977"/>
          </a:xfrm>
        </p:spPr>
        <p:txBody>
          <a:bodyPr/>
          <a:lstStyle>
            <a:lvl1pPr>
              <a:defRPr sz="3600"/>
            </a:lvl1pPr>
          </a:lstStyle>
          <a:p>
            <a:r>
              <a:rPr lang="zh-CN" altLang="en-US"/>
              <a:t>单击此处编辑母版标题样式</a:t>
            </a:r>
            <a:endParaRPr lang="cs-CZ" dirty="0"/>
          </a:p>
        </p:txBody>
      </p:sp>
      <p:sp>
        <p:nvSpPr>
          <p:cNvPr id="3" name="Zástupný obsah 2">
            <a:extLst>
              <a:ext uri="{FF2B5EF4-FFF2-40B4-BE49-F238E27FC236}">
                <a16:creationId xmlns:a16="http://schemas.microsoft.com/office/drawing/2014/main" id="{FAE45FF5-CFF7-BC4B-BE44-7DE11320BA15}"/>
              </a:ext>
            </a:extLst>
          </p:cNvPr>
          <p:cNvSpPr>
            <a:spLocks noGrp="1"/>
          </p:cNvSpPr>
          <p:nvPr>
            <p:ph sz="half" idx="1"/>
          </p:nvPr>
        </p:nvSpPr>
        <p:spPr>
          <a:xfrm>
            <a:off x="202846" y="2162287"/>
            <a:ext cx="5785204" cy="4014676"/>
          </a:xfrm>
        </p:spPr>
        <p:txBody>
          <a:bodyPr>
            <a:normAutofit/>
          </a:bodyPr>
          <a:lstStyle>
            <a:lvl1pPr>
              <a:defRPr sz="1600"/>
            </a:lvl1pPr>
          </a:lstStyle>
          <a:p>
            <a:pPr lvl="0"/>
            <a:r>
              <a:rPr lang="zh-CN" altLang="en-US"/>
              <a:t>单击此处编辑母版文本样式</a:t>
            </a:r>
          </a:p>
        </p:txBody>
      </p:sp>
      <p:sp>
        <p:nvSpPr>
          <p:cNvPr id="4" name="Zástupný obsah 3">
            <a:extLst>
              <a:ext uri="{FF2B5EF4-FFF2-40B4-BE49-F238E27FC236}">
                <a16:creationId xmlns:a16="http://schemas.microsoft.com/office/drawing/2014/main" id="{FE0186BD-CCF8-814D-8F98-56078DF4C99B}"/>
              </a:ext>
            </a:extLst>
          </p:cNvPr>
          <p:cNvSpPr>
            <a:spLocks noGrp="1"/>
          </p:cNvSpPr>
          <p:nvPr>
            <p:ph sz="half" idx="2"/>
          </p:nvPr>
        </p:nvSpPr>
        <p:spPr>
          <a:xfrm>
            <a:off x="6203949" y="2162285"/>
            <a:ext cx="5795963" cy="4038490"/>
          </a:xfrm>
        </p:spPr>
        <p:txBody>
          <a:bodyPr>
            <a:normAutofit/>
          </a:bodyPr>
          <a:lstStyle>
            <a:lvl1pPr>
              <a:defRPr sz="1600"/>
            </a:lvl1pPr>
          </a:lstStyle>
          <a:p>
            <a:pPr lvl="0"/>
            <a:r>
              <a:rPr lang="zh-CN" altLang="en-US"/>
              <a:t>单击此处编辑母版文本样式</a:t>
            </a:r>
          </a:p>
        </p:txBody>
      </p:sp>
      <p:sp>
        <p:nvSpPr>
          <p:cNvPr id="5" name="Zástupný symbol pro datum 4">
            <a:extLst>
              <a:ext uri="{FF2B5EF4-FFF2-40B4-BE49-F238E27FC236}">
                <a16:creationId xmlns:a16="http://schemas.microsoft.com/office/drawing/2014/main" id="{40C9FC7B-3212-0C45-8BA4-BD25FC4086DF}"/>
              </a:ext>
            </a:extLst>
          </p:cNvPr>
          <p:cNvSpPr>
            <a:spLocks noGrp="1"/>
          </p:cNvSpPr>
          <p:nvPr>
            <p:ph type="dt" sz="half" idx="10"/>
          </p:nvPr>
        </p:nvSpPr>
        <p:spPr/>
        <p:txBody>
          <a:bodyPr/>
          <a:lstStyle/>
          <a:p>
            <a:fld id="{D9FBF454-91E7-4053-8BBD-C24DB13BF6D8}" type="datetime1">
              <a:rPr lang="zh-CN" altLang="en-US" smtClean="0"/>
              <a:t>2023/8/31</a:t>
            </a:fld>
            <a:endParaRPr lang="zh-CN" altLang="en-US"/>
          </a:p>
        </p:txBody>
      </p:sp>
      <p:sp>
        <p:nvSpPr>
          <p:cNvPr id="6" name="Zástupný symbol pro zápatí 5">
            <a:extLst>
              <a:ext uri="{FF2B5EF4-FFF2-40B4-BE49-F238E27FC236}">
                <a16:creationId xmlns:a16="http://schemas.microsoft.com/office/drawing/2014/main" id="{CB71C6E2-9DD7-8649-B049-1FBCF5CC8149}"/>
              </a:ext>
            </a:extLst>
          </p:cNvPr>
          <p:cNvSpPr>
            <a:spLocks noGrp="1"/>
          </p:cNvSpPr>
          <p:nvPr>
            <p:ph type="ftr" sz="quarter" idx="11"/>
          </p:nvPr>
        </p:nvSpPr>
        <p:spPr>
          <a:xfrm>
            <a:off x="1235075" y="6352876"/>
            <a:ext cx="9937749" cy="312739"/>
          </a:xfrm>
          <a:prstGeom prst="rect">
            <a:avLst/>
          </a:prstGeom>
        </p:spPr>
        <p:txBody>
          <a:bodyPr/>
          <a:lstStyle/>
          <a:p>
            <a:endParaRPr lang="zh-CN" altLang="en-US"/>
          </a:p>
        </p:txBody>
      </p:sp>
      <p:sp>
        <p:nvSpPr>
          <p:cNvPr id="7" name="Zástupný symbol pro číslo snímku 6">
            <a:extLst>
              <a:ext uri="{FF2B5EF4-FFF2-40B4-BE49-F238E27FC236}">
                <a16:creationId xmlns:a16="http://schemas.microsoft.com/office/drawing/2014/main" id="{0AD2E780-8CA4-694B-B7E2-70742E384C86}"/>
              </a:ext>
            </a:extLst>
          </p:cNvPr>
          <p:cNvSpPr>
            <a:spLocks noGrp="1"/>
          </p:cNvSpPr>
          <p:nvPr>
            <p:ph type="sldNum" sz="quarter" idx="12"/>
          </p:nvPr>
        </p:nvSpPr>
        <p:spPr/>
        <p:txBody>
          <a:bodyPr/>
          <a:lstStyle/>
          <a:p>
            <a:fld id="{A4EB1896-982B-4D6B-BD2D-370CD0D1BA31}" type="slidenum">
              <a:rPr lang="zh-CN" altLang="en-US" smtClean="0"/>
              <a:t>‹#›</a:t>
            </a:fld>
            <a:endParaRPr lang="zh-CN" altLang="en-US"/>
          </a:p>
        </p:txBody>
      </p:sp>
    </p:spTree>
    <p:extLst>
      <p:ext uri="{BB962C8B-B14F-4D97-AF65-F5344CB8AC3E}">
        <p14:creationId xmlns:p14="http://schemas.microsoft.com/office/powerpoint/2010/main" val="4158010613"/>
      </p:ext>
    </p:extLst>
  </p:cSld>
  <p:clrMapOvr>
    <a:masterClrMapping/>
  </p:clrMapOvr>
  <p:hf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399E3C6D-02AA-BD44-84A9-B919C331D81A}"/>
              </a:ext>
            </a:extLst>
          </p:cNvPr>
          <p:cNvSpPr>
            <a:spLocks noGrp="1"/>
          </p:cNvSpPr>
          <p:nvPr>
            <p:ph type="title"/>
          </p:nvPr>
        </p:nvSpPr>
        <p:spPr/>
        <p:txBody>
          <a:bodyPr/>
          <a:lstStyle>
            <a:lvl1pPr>
              <a:defRPr sz="3600"/>
            </a:lvl1pPr>
          </a:lstStyle>
          <a:p>
            <a:r>
              <a:rPr lang="zh-CN" altLang="en-US"/>
              <a:t>单击此处编辑母版标题样式</a:t>
            </a:r>
            <a:endParaRPr lang="cs-CZ" dirty="0"/>
          </a:p>
        </p:txBody>
      </p:sp>
      <p:sp>
        <p:nvSpPr>
          <p:cNvPr id="3" name="Zástupný symbol pro datum 2">
            <a:extLst>
              <a:ext uri="{FF2B5EF4-FFF2-40B4-BE49-F238E27FC236}">
                <a16:creationId xmlns:a16="http://schemas.microsoft.com/office/drawing/2014/main" id="{3315A8E6-4C0A-AA4C-9079-37AC28721938}"/>
              </a:ext>
            </a:extLst>
          </p:cNvPr>
          <p:cNvSpPr>
            <a:spLocks noGrp="1"/>
          </p:cNvSpPr>
          <p:nvPr>
            <p:ph type="dt" sz="half" idx="10"/>
          </p:nvPr>
        </p:nvSpPr>
        <p:spPr/>
        <p:txBody>
          <a:bodyPr/>
          <a:lstStyle/>
          <a:p>
            <a:fld id="{D9FBF454-91E7-4053-8BBD-C24DB13BF6D8}" type="datetime1">
              <a:rPr lang="zh-CN" altLang="en-US" smtClean="0"/>
              <a:t>2023/8/31</a:t>
            </a:fld>
            <a:endParaRPr lang="zh-CN" altLang="en-US"/>
          </a:p>
        </p:txBody>
      </p:sp>
      <p:sp>
        <p:nvSpPr>
          <p:cNvPr id="4" name="Zástupný symbol pro zápatí 3">
            <a:extLst>
              <a:ext uri="{FF2B5EF4-FFF2-40B4-BE49-F238E27FC236}">
                <a16:creationId xmlns:a16="http://schemas.microsoft.com/office/drawing/2014/main" id="{98BB6F38-4D44-9840-89C1-FF42C22B0042}"/>
              </a:ext>
            </a:extLst>
          </p:cNvPr>
          <p:cNvSpPr>
            <a:spLocks noGrp="1"/>
          </p:cNvSpPr>
          <p:nvPr>
            <p:ph type="ftr" sz="quarter" idx="11"/>
          </p:nvPr>
        </p:nvSpPr>
        <p:spPr>
          <a:xfrm>
            <a:off x="1235075" y="6352876"/>
            <a:ext cx="9937749" cy="312739"/>
          </a:xfrm>
          <a:prstGeom prst="rect">
            <a:avLst/>
          </a:prstGeom>
        </p:spPr>
        <p:txBody>
          <a:bodyPr/>
          <a:lstStyle/>
          <a:p>
            <a:endParaRPr lang="zh-CN" altLang="en-US"/>
          </a:p>
        </p:txBody>
      </p:sp>
      <p:sp>
        <p:nvSpPr>
          <p:cNvPr id="5" name="Zástupný symbol pro číslo snímku 4">
            <a:extLst>
              <a:ext uri="{FF2B5EF4-FFF2-40B4-BE49-F238E27FC236}">
                <a16:creationId xmlns:a16="http://schemas.microsoft.com/office/drawing/2014/main" id="{203DEF9F-619E-514F-B49B-61758FC00CE4}"/>
              </a:ext>
            </a:extLst>
          </p:cNvPr>
          <p:cNvSpPr>
            <a:spLocks noGrp="1"/>
          </p:cNvSpPr>
          <p:nvPr>
            <p:ph type="sldNum" sz="quarter" idx="12"/>
          </p:nvPr>
        </p:nvSpPr>
        <p:spPr/>
        <p:txBody>
          <a:bodyPr/>
          <a:lstStyle/>
          <a:p>
            <a:fld id="{A4EB1896-982B-4D6B-BD2D-370CD0D1BA31}" type="slidenum">
              <a:rPr lang="zh-CN" altLang="en-US" smtClean="0"/>
              <a:t>‹#›</a:t>
            </a:fld>
            <a:endParaRPr lang="zh-CN" altLang="en-US"/>
          </a:p>
        </p:txBody>
      </p:sp>
    </p:spTree>
    <p:extLst>
      <p:ext uri="{BB962C8B-B14F-4D97-AF65-F5344CB8AC3E}">
        <p14:creationId xmlns:p14="http://schemas.microsoft.com/office/powerpoint/2010/main" val="1191491511"/>
      </p:ext>
    </p:extLst>
  </p:cSld>
  <p:clrMapOvr>
    <a:masterClrMapping/>
  </p:clrMapOvr>
  <p:hf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a:extLst>
              <a:ext uri="{FF2B5EF4-FFF2-40B4-BE49-F238E27FC236}">
                <a16:creationId xmlns:a16="http://schemas.microsoft.com/office/drawing/2014/main" id="{7414C914-950A-7942-B0E9-3FEB6F7F39C1}"/>
              </a:ext>
            </a:extLst>
          </p:cNvPr>
          <p:cNvSpPr>
            <a:spLocks noGrp="1"/>
          </p:cNvSpPr>
          <p:nvPr>
            <p:ph type="dt" sz="half" idx="10"/>
          </p:nvPr>
        </p:nvSpPr>
        <p:spPr/>
        <p:txBody>
          <a:bodyPr/>
          <a:lstStyle/>
          <a:p>
            <a:fld id="{D9FBF454-91E7-4053-8BBD-C24DB13BF6D8}" type="datetime1">
              <a:rPr lang="zh-CN" altLang="en-US" smtClean="0"/>
              <a:t>2023/8/31</a:t>
            </a:fld>
            <a:endParaRPr lang="zh-CN" altLang="en-US"/>
          </a:p>
        </p:txBody>
      </p:sp>
      <p:sp>
        <p:nvSpPr>
          <p:cNvPr id="3" name="Zástupný symbol pro zápatí 2">
            <a:extLst>
              <a:ext uri="{FF2B5EF4-FFF2-40B4-BE49-F238E27FC236}">
                <a16:creationId xmlns:a16="http://schemas.microsoft.com/office/drawing/2014/main" id="{0DCF0096-0579-6045-8D0F-A71D64397B89}"/>
              </a:ext>
            </a:extLst>
          </p:cNvPr>
          <p:cNvSpPr>
            <a:spLocks noGrp="1"/>
          </p:cNvSpPr>
          <p:nvPr>
            <p:ph type="ftr" sz="quarter" idx="11"/>
          </p:nvPr>
        </p:nvSpPr>
        <p:spPr>
          <a:xfrm>
            <a:off x="1235075" y="6356349"/>
            <a:ext cx="9937749" cy="309266"/>
          </a:xfrm>
          <a:prstGeom prst="rect">
            <a:avLst/>
          </a:prstGeom>
        </p:spPr>
        <p:txBody>
          <a:bodyPr/>
          <a:lstStyle/>
          <a:p>
            <a:endParaRPr lang="zh-CN" altLang="en-US"/>
          </a:p>
        </p:txBody>
      </p:sp>
      <p:sp>
        <p:nvSpPr>
          <p:cNvPr id="4" name="Zástupný symbol pro číslo snímku 3">
            <a:extLst>
              <a:ext uri="{FF2B5EF4-FFF2-40B4-BE49-F238E27FC236}">
                <a16:creationId xmlns:a16="http://schemas.microsoft.com/office/drawing/2014/main" id="{0E670FDF-F365-974E-B39A-0DEC9CD46AE4}"/>
              </a:ext>
            </a:extLst>
          </p:cNvPr>
          <p:cNvSpPr>
            <a:spLocks noGrp="1"/>
          </p:cNvSpPr>
          <p:nvPr>
            <p:ph type="sldNum" sz="quarter" idx="12"/>
          </p:nvPr>
        </p:nvSpPr>
        <p:spPr/>
        <p:txBody>
          <a:bodyPr/>
          <a:lstStyle/>
          <a:p>
            <a:fld id="{A4EB1896-982B-4D6B-BD2D-370CD0D1BA31}" type="slidenum">
              <a:rPr lang="zh-CN" altLang="en-US" smtClean="0"/>
              <a:t>‹#›</a:t>
            </a:fld>
            <a:endParaRPr lang="zh-CN" altLang="en-US"/>
          </a:p>
        </p:txBody>
      </p:sp>
    </p:spTree>
    <p:extLst>
      <p:ext uri="{BB962C8B-B14F-4D97-AF65-F5344CB8AC3E}">
        <p14:creationId xmlns:p14="http://schemas.microsoft.com/office/powerpoint/2010/main" val="3017636742"/>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05C6A7C0-0649-6040-A91B-A51D8870EDDC}"/>
              </a:ext>
            </a:extLst>
          </p:cNvPr>
          <p:cNvSpPr>
            <a:spLocks noGrp="1"/>
          </p:cNvSpPr>
          <p:nvPr>
            <p:ph type="title"/>
          </p:nvPr>
        </p:nvSpPr>
        <p:spPr/>
        <p:txBody>
          <a:bodyPr/>
          <a:lstStyle>
            <a:lvl1pPr>
              <a:defRPr sz="3600"/>
            </a:lvl1pPr>
          </a:lstStyle>
          <a:p>
            <a:r>
              <a:rPr lang="en-US"/>
              <a:t>Click to edit Master title style</a:t>
            </a:r>
            <a:endParaRPr lang="cs-CZ" dirty="0"/>
          </a:p>
        </p:txBody>
      </p:sp>
      <p:sp>
        <p:nvSpPr>
          <p:cNvPr id="3" name="Zástupný obsah 2">
            <a:extLst>
              <a:ext uri="{FF2B5EF4-FFF2-40B4-BE49-F238E27FC236}">
                <a16:creationId xmlns:a16="http://schemas.microsoft.com/office/drawing/2014/main" id="{3A670A8E-FAF4-EB48-A95A-5A580126D61E}"/>
              </a:ext>
            </a:extLst>
          </p:cNvPr>
          <p:cNvSpPr>
            <a:spLocks noGrp="1"/>
          </p:cNvSpPr>
          <p:nvPr>
            <p:ph idx="1"/>
          </p:nvPr>
        </p:nvSpPr>
        <p:spPr/>
        <p:txBody>
          <a:bodyPr/>
          <a:lstStyle>
            <a:lvl1pPr>
              <a:defRPr sz="1600"/>
            </a:lvl1pPr>
          </a:lstStyle>
          <a:p>
            <a:pPr lvl="0"/>
            <a:r>
              <a:rPr lang="en-US"/>
              <a:t>Click to edit Master text styles</a:t>
            </a:r>
          </a:p>
        </p:txBody>
      </p:sp>
      <p:sp>
        <p:nvSpPr>
          <p:cNvPr id="4" name="Zástupný symbol pro datum 3">
            <a:extLst>
              <a:ext uri="{FF2B5EF4-FFF2-40B4-BE49-F238E27FC236}">
                <a16:creationId xmlns:a16="http://schemas.microsoft.com/office/drawing/2014/main" id="{A65CAB9C-0386-8B4F-99ED-91992F801AE3}"/>
              </a:ext>
            </a:extLst>
          </p:cNvPr>
          <p:cNvSpPr>
            <a:spLocks noGrp="1"/>
          </p:cNvSpPr>
          <p:nvPr>
            <p:ph type="dt" sz="half" idx="10"/>
          </p:nvPr>
        </p:nvSpPr>
        <p:spPr/>
        <p:txBody>
          <a:bodyPr/>
          <a:lstStyle/>
          <a:p>
            <a:fld id="{D9FBF454-91E7-4053-8BBD-C24DB13BF6D8}" type="datetime1">
              <a:rPr lang="zh-CN" altLang="en-US" smtClean="0"/>
              <a:t>2023/8/31</a:t>
            </a:fld>
            <a:endParaRPr lang="zh-CN" altLang="en-US"/>
          </a:p>
        </p:txBody>
      </p:sp>
      <p:sp>
        <p:nvSpPr>
          <p:cNvPr id="5" name="Zástupný symbol pro zápatí 4">
            <a:extLst>
              <a:ext uri="{FF2B5EF4-FFF2-40B4-BE49-F238E27FC236}">
                <a16:creationId xmlns:a16="http://schemas.microsoft.com/office/drawing/2014/main" id="{7733C643-BAC6-384B-8391-4C4A373E6E70}"/>
              </a:ext>
            </a:extLst>
          </p:cNvPr>
          <p:cNvSpPr>
            <a:spLocks noGrp="1"/>
          </p:cNvSpPr>
          <p:nvPr>
            <p:ph type="ftr" sz="quarter" idx="11"/>
          </p:nvPr>
        </p:nvSpPr>
        <p:spPr>
          <a:xfrm>
            <a:off x="1235075" y="6356349"/>
            <a:ext cx="9937749" cy="309266"/>
          </a:xfrm>
          <a:prstGeom prst="rect">
            <a:avLst/>
          </a:prstGeom>
        </p:spPr>
        <p:txBody>
          <a:bodyPr/>
          <a:lstStyle/>
          <a:p>
            <a:endParaRPr lang="zh-CN" altLang="en-US"/>
          </a:p>
        </p:txBody>
      </p:sp>
      <p:sp>
        <p:nvSpPr>
          <p:cNvPr id="6" name="Zástupný symbol pro číslo snímku 5">
            <a:extLst>
              <a:ext uri="{FF2B5EF4-FFF2-40B4-BE49-F238E27FC236}">
                <a16:creationId xmlns:a16="http://schemas.microsoft.com/office/drawing/2014/main" id="{4E1B1056-E9A4-E849-AFE0-99640ED4F52F}"/>
              </a:ext>
            </a:extLst>
          </p:cNvPr>
          <p:cNvSpPr>
            <a:spLocks noGrp="1"/>
          </p:cNvSpPr>
          <p:nvPr>
            <p:ph type="sldNum" sz="quarter" idx="12"/>
          </p:nvPr>
        </p:nvSpPr>
        <p:spPr/>
        <p:txBody>
          <a:bodyPr/>
          <a:lstStyle/>
          <a:p>
            <a:fld id="{A4EB1896-982B-4D6B-BD2D-370CD0D1BA31}" type="slidenum">
              <a:rPr lang="zh-CN" altLang="en-US" smtClean="0"/>
              <a:t>‹#›</a:t>
            </a:fld>
            <a:endParaRPr lang="zh-CN" altLang="en-US"/>
          </a:p>
        </p:txBody>
      </p:sp>
    </p:spTree>
    <p:extLst>
      <p:ext uri="{BB962C8B-B14F-4D97-AF65-F5344CB8AC3E}">
        <p14:creationId xmlns:p14="http://schemas.microsoft.com/office/powerpoint/2010/main" val="268165201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B8A41D-18F5-2B4E-BE99-D6457D846CFF}"/>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cs-CZ"/>
          </a:p>
        </p:txBody>
      </p:sp>
      <p:sp>
        <p:nvSpPr>
          <p:cNvPr id="3" name="Subtitle 2">
            <a:extLst>
              <a:ext uri="{FF2B5EF4-FFF2-40B4-BE49-F238E27FC236}">
                <a16:creationId xmlns:a16="http://schemas.microsoft.com/office/drawing/2014/main" id="{0400582C-01B7-3F42-AD28-9B7DF4DD5F3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cs-CZ"/>
          </a:p>
        </p:txBody>
      </p:sp>
      <p:sp>
        <p:nvSpPr>
          <p:cNvPr id="4" name="Date Placeholder 3">
            <a:extLst>
              <a:ext uri="{FF2B5EF4-FFF2-40B4-BE49-F238E27FC236}">
                <a16:creationId xmlns:a16="http://schemas.microsoft.com/office/drawing/2014/main" id="{3B0C3A37-4F77-534E-9AF3-D82BFE15450D}"/>
              </a:ext>
            </a:extLst>
          </p:cNvPr>
          <p:cNvSpPr>
            <a:spLocks noGrp="1"/>
          </p:cNvSpPr>
          <p:nvPr>
            <p:ph type="dt" sz="half" idx="10"/>
          </p:nvPr>
        </p:nvSpPr>
        <p:spPr/>
        <p:txBody>
          <a:bodyPr/>
          <a:lstStyle/>
          <a:p>
            <a:fld id="{BF7BC748-752E-9E47-952B-1B6B12A8FBCB}" type="datetimeFigureOut">
              <a:rPr lang="cs-CZ" smtClean="0"/>
              <a:t>31.08.2023</a:t>
            </a:fld>
            <a:endParaRPr lang="cs-CZ"/>
          </a:p>
        </p:txBody>
      </p:sp>
      <p:sp>
        <p:nvSpPr>
          <p:cNvPr id="5" name="Footer Placeholder 4">
            <a:extLst>
              <a:ext uri="{FF2B5EF4-FFF2-40B4-BE49-F238E27FC236}">
                <a16:creationId xmlns:a16="http://schemas.microsoft.com/office/drawing/2014/main" id="{2BCDCCB8-70AD-574C-9AA9-B02DA9D9DB6F}"/>
              </a:ext>
            </a:extLst>
          </p:cNvPr>
          <p:cNvSpPr>
            <a:spLocks noGrp="1"/>
          </p:cNvSpPr>
          <p:nvPr>
            <p:ph type="ftr" sz="quarter" idx="11"/>
          </p:nvPr>
        </p:nvSpPr>
        <p:spPr/>
        <p:txBody>
          <a:bodyPr/>
          <a:lstStyle/>
          <a:p>
            <a:endParaRPr lang="cs-CZ"/>
          </a:p>
        </p:txBody>
      </p:sp>
      <p:sp>
        <p:nvSpPr>
          <p:cNvPr id="6" name="Slide Number Placeholder 5">
            <a:extLst>
              <a:ext uri="{FF2B5EF4-FFF2-40B4-BE49-F238E27FC236}">
                <a16:creationId xmlns:a16="http://schemas.microsoft.com/office/drawing/2014/main" id="{47B3117F-487E-494C-9FA1-CB037C2CB28F}"/>
              </a:ext>
            </a:extLst>
          </p:cNvPr>
          <p:cNvSpPr>
            <a:spLocks noGrp="1"/>
          </p:cNvSpPr>
          <p:nvPr>
            <p:ph type="sldNum" sz="quarter" idx="12"/>
          </p:nvPr>
        </p:nvSpPr>
        <p:spPr/>
        <p:txBody>
          <a:bodyPr/>
          <a:lstStyle/>
          <a:p>
            <a:fld id="{F00BBC17-8541-E34F-8869-9598F72269DC}" type="slidenum">
              <a:rPr lang="cs-CZ" smtClean="0"/>
              <a:t>‹#›</a:t>
            </a:fld>
            <a:endParaRPr lang="cs-CZ"/>
          </a:p>
        </p:txBody>
      </p:sp>
    </p:spTree>
    <p:extLst>
      <p:ext uri="{BB962C8B-B14F-4D97-AF65-F5344CB8AC3E}">
        <p14:creationId xmlns:p14="http://schemas.microsoft.com/office/powerpoint/2010/main" val="182996915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956EA4-94EE-9E4C-9451-0C053C350ACF}"/>
              </a:ext>
            </a:extLst>
          </p:cNvPr>
          <p:cNvSpPr>
            <a:spLocks noGrp="1"/>
          </p:cNvSpPr>
          <p:nvPr>
            <p:ph type="title"/>
          </p:nvPr>
        </p:nvSpPr>
        <p:spPr/>
        <p:txBody>
          <a:bodyPr/>
          <a:lstStyle/>
          <a:p>
            <a:r>
              <a:rPr lang="zh-CN" altLang="en-US"/>
              <a:t>单击此处编辑母版标题样式</a:t>
            </a:r>
            <a:endParaRPr lang="cs-CZ"/>
          </a:p>
        </p:txBody>
      </p:sp>
      <p:sp>
        <p:nvSpPr>
          <p:cNvPr id="3" name="Content Placeholder 2">
            <a:extLst>
              <a:ext uri="{FF2B5EF4-FFF2-40B4-BE49-F238E27FC236}">
                <a16:creationId xmlns:a16="http://schemas.microsoft.com/office/drawing/2014/main" id="{2060C682-265E-EE41-A540-118A3A390340}"/>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cs-CZ"/>
          </a:p>
        </p:txBody>
      </p:sp>
      <p:sp>
        <p:nvSpPr>
          <p:cNvPr id="4" name="Date Placeholder 3">
            <a:extLst>
              <a:ext uri="{FF2B5EF4-FFF2-40B4-BE49-F238E27FC236}">
                <a16:creationId xmlns:a16="http://schemas.microsoft.com/office/drawing/2014/main" id="{904DCE98-8002-BC4F-85CF-80F1678C4DE6}"/>
              </a:ext>
            </a:extLst>
          </p:cNvPr>
          <p:cNvSpPr>
            <a:spLocks noGrp="1"/>
          </p:cNvSpPr>
          <p:nvPr>
            <p:ph type="dt" sz="half" idx="10"/>
          </p:nvPr>
        </p:nvSpPr>
        <p:spPr/>
        <p:txBody>
          <a:bodyPr/>
          <a:lstStyle/>
          <a:p>
            <a:fld id="{BF7BC748-752E-9E47-952B-1B6B12A8FBCB}" type="datetimeFigureOut">
              <a:rPr lang="cs-CZ" smtClean="0"/>
              <a:t>31.08.2023</a:t>
            </a:fld>
            <a:endParaRPr lang="cs-CZ"/>
          </a:p>
        </p:txBody>
      </p:sp>
      <p:sp>
        <p:nvSpPr>
          <p:cNvPr id="5" name="Footer Placeholder 4">
            <a:extLst>
              <a:ext uri="{FF2B5EF4-FFF2-40B4-BE49-F238E27FC236}">
                <a16:creationId xmlns:a16="http://schemas.microsoft.com/office/drawing/2014/main" id="{5C100820-F6DD-5A4F-80F7-CAC42703D5E2}"/>
              </a:ext>
            </a:extLst>
          </p:cNvPr>
          <p:cNvSpPr>
            <a:spLocks noGrp="1"/>
          </p:cNvSpPr>
          <p:nvPr>
            <p:ph type="ftr" sz="quarter" idx="11"/>
          </p:nvPr>
        </p:nvSpPr>
        <p:spPr/>
        <p:txBody>
          <a:bodyPr/>
          <a:lstStyle/>
          <a:p>
            <a:endParaRPr lang="cs-CZ"/>
          </a:p>
        </p:txBody>
      </p:sp>
      <p:sp>
        <p:nvSpPr>
          <p:cNvPr id="6" name="Slide Number Placeholder 5">
            <a:extLst>
              <a:ext uri="{FF2B5EF4-FFF2-40B4-BE49-F238E27FC236}">
                <a16:creationId xmlns:a16="http://schemas.microsoft.com/office/drawing/2014/main" id="{61E03D53-E799-BF42-83F0-6B6D5E020F0F}"/>
              </a:ext>
            </a:extLst>
          </p:cNvPr>
          <p:cNvSpPr>
            <a:spLocks noGrp="1"/>
          </p:cNvSpPr>
          <p:nvPr>
            <p:ph type="sldNum" sz="quarter" idx="12"/>
          </p:nvPr>
        </p:nvSpPr>
        <p:spPr/>
        <p:txBody>
          <a:bodyPr/>
          <a:lstStyle/>
          <a:p>
            <a:fld id="{F00BBC17-8541-E34F-8869-9598F72269DC}" type="slidenum">
              <a:rPr lang="cs-CZ" smtClean="0"/>
              <a:t>‹#›</a:t>
            </a:fld>
            <a:endParaRPr lang="cs-CZ"/>
          </a:p>
        </p:txBody>
      </p:sp>
    </p:spTree>
    <p:extLst>
      <p:ext uri="{BB962C8B-B14F-4D97-AF65-F5344CB8AC3E}">
        <p14:creationId xmlns:p14="http://schemas.microsoft.com/office/powerpoint/2010/main" val="107357576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E2D3AB-3AE5-6C49-B89B-0B3333B9A57C}"/>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cs-CZ"/>
          </a:p>
        </p:txBody>
      </p:sp>
      <p:sp>
        <p:nvSpPr>
          <p:cNvPr id="3" name="Text Placeholder 2">
            <a:extLst>
              <a:ext uri="{FF2B5EF4-FFF2-40B4-BE49-F238E27FC236}">
                <a16:creationId xmlns:a16="http://schemas.microsoft.com/office/drawing/2014/main" id="{85A51D72-6450-1245-B950-D14EEE9BCDF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Date Placeholder 3">
            <a:extLst>
              <a:ext uri="{FF2B5EF4-FFF2-40B4-BE49-F238E27FC236}">
                <a16:creationId xmlns:a16="http://schemas.microsoft.com/office/drawing/2014/main" id="{85BA13D4-2C24-4B4C-A527-271234776FCA}"/>
              </a:ext>
            </a:extLst>
          </p:cNvPr>
          <p:cNvSpPr>
            <a:spLocks noGrp="1"/>
          </p:cNvSpPr>
          <p:nvPr>
            <p:ph type="dt" sz="half" idx="10"/>
          </p:nvPr>
        </p:nvSpPr>
        <p:spPr/>
        <p:txBody>
          <a:bodyPr/>
          <a:lstStyle/>
          <a:p>
            <a:fld id="{BF7BC748-752E-9E47-952B-1B6B12A8FBCB}" type="datetimeFigureOut">
              <a:rPr lang="cs-CZ" smtClean="0"/>
              <a:t>31.08.2023</a:t>
            </a:fld>
            <a:endParaRPr lang="cs-CZ"/>
          </a:p>
        </p:txBody>
      </p:sp>
      <p:sp>
        <p:nvSpPr>
          <p:cNvPr id="5" name="Footer Placeholder 4">
            <a:extLst>
              <a:ext uri="{FF2B5EF4-FFF2-40B4-BE49-F238E27FC236}">
                <a16:creationId xmlns:a16="http://schemas.microsoft.com/office/drawing/2014/main" id="{9B86D41A-5F70-D542-B768-4CA673DBA815}"/>
              </a:ext>
            </a:extLst>
          </p:cNvPr>
          <p:cNvSpPr>
            <a:spLocks noGrp="1"/>
          </p:cNvSpPr>
          <p:nvPr>
            <p:ph type="ftr" sz="quarter" idx="11"/>
          </p:nvPr>
        </p:nvSpPr>
        <p:spPr/>
        <p:txBody>
          <a:bodyPr/>
          <a:lstStyle/>
          <a:p>
            <a:endParaRPr lang="cs-CZ"/>
          </a:p>
        </p:txBody>
      </p:sp>
      <p:sp>
        <p:nvSpPr>
          <p:cNvPr id="6" name="Slide Number Placeholder 5">
            <a:extLst>
              <a:ext uri="{FF2B5EF4-FFF2-40B4-BE49-F238E27FC236}">
                <a16:creationId xmlns:a16="http://schemas.microsoft.com/office/drawing/2014/main" id="{5D784A22-3709-7E43-ADD3-04B31F1D2000}"/>
              </a:ext>
            </a:extLst>
          </p:cNvPr>
          <p:cNvSpPr>
            <a:spLocks noGrp="1"/>
          </p:cNvSpPr>
          <p:nvPr>
            <p:ph type="sldNum" sz="quarter" idx="12"/>
          </p:nvPr>
        </p:nvSpPr>
        <p:spPr/>
        <p:txBody>
          <a:bodyPr/>
          <a:lstStyle/>
          <a:p>
            <a:fld id="{F00BBC17-8541-E34F-8869-9598F72269DC}" type="slidenum">
              <a:rPr lang="cs-CZ" smtClean="0"/>
              <a:t>‹#›</a:t>
            </a:fld>
            <a:endParaRPr lang="cs-CZ"/>
          </a:p>
        </p:txBody>
      </p:sp>
    </p:spTree>
    <p:extLst>
      <p:ext uri="{BB962C8B-B14F-4D97-AF65-F5344CB8AC3E}">
        <p14:creationId xmlns:p14="http://schemas.microsoft.com/office/powerpoint/2010/main" val="98136201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085BBB-390C-8746-8F6D-62B6435F27C3}"/>
              </a:ext>
            </a:extLst>
          </p:cNvPr>
          <p:cNvSpPr>
            <a:spLocks noGrp="1"/>
          </p:cNvSpPr>
          <p:nvPr>
            <p:ph type="title"/>
          </p:nvPr>
        </p:nvSpPr>
        <p:spPr/>
        <p:txBody>
          <a:bodyPr/>
          <a:lstStyle/>
          <a:p>
            <a:r>
              <a:rPr lang="zh-CN" altLang="en-US"/>
              <a:t>单击此处编辑母版标题样式</a:t>
            </a:r>
            <a:endParaRPr lang="cs-CZ"/>
          </a:p>
        </p:txBody>
      </p:sp>
      <p:sp>
        <p:nvSpPr>
          <p:cNvPr id="3" name="Content Placeholder 2">
            <a:extLst>
              <a:ext uri="{FF2B5EF4-FFF2-40B4-BE49-F238E27FC236}">
                <a16:creationId xmlns:a16="http://schemas.microsoft.com/office/drawing/2014/main" id="{63A52AC7-CCB6-7743-BA17-958390688A1E}"/>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cs-CZ"/>
          </a:p>
        </p:txBody>
      </p:sp>
      <p:sp>
        <p:nvSpPr>
          <p:cNvPr id="4" name="Content Placeholder 3">
            <a:extLst>
              <a:ext uri="{FF2B5EF4-FFF2-40B4-BE49-F238E27FC236}">
                <a16:creationId xmlns:a16="http://schemas.microsoft.com/office/drawing/2014/main" id="{027134D6-2490-5248-8BDE-DBC857FAD568}"/>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cs-CZ"/>
          </a:p>
        </p:txBody>
      </p:sp>
      <p:sp>
        <p:nvSpPr>
          <p:cNvPr id="5" name="Date Placeholder 4">
            <a:extLst>
              <a:ext uri="{FF2B5EF4-FFF2-40B4-BE49-F238E27FC236}">
                <a16:creationId xmlns:a16="http://schemas.microsoft.com/office/drawing/2014/main" id="{C3B26196-17B1-8245-A58A-F8CFE5261031}"/>
              </a:ext>
            </a:extLst>
          </p:cNvPr>
          <p:cNvSpPr>
            <a:spLocks noGrp="1"/>
          </p:cNvSpPr>
          <p:nvPr>
            <p:ph type="dt" sz="half" idx="10"/>
          </p:nvPr>
        </p:nvSpPr>
        <p:spPr/>
        <p:txBody>
          <a:bodyPr/>
          <a:lstStyle/>
          <a:p>
            <a:fld id="{BF7BC748-752E-9E47-952B-1B6B12A8FBCB}" type="datetimeFigureOut">
              <a:rPr lang="cs-CZ" smtClean="0"/>
              <a:t>31.08.2023</a:t>
            </a:fld>
            <a:endParaRPr lang="cs-CZ"/>
          </a:p>
        </p:txBody>
      </p:sp>
      <p:sp>
        <p:nvSpPr>
          <p:cNvPr id="6" name="Footer Placeholder 5">
            <a:extLst>
              <a:ext uri="{FF2B5EF4-FFF2-40B4-BE49-F238E27FC236}">
                <a16:creationId xmlns:a16="http://schemas.microsoft.com/office/drawing/2014/main" id="{EDF613EA-3698-4344-847F-E2367A8EDA47}"/>
              </a:ext>
            </a:extLst>
          </p:cNvPr>
          <p:cNvSpPr>
            <a:spLocks noGrp="1"/>
          </p:cNvSpPr>
          <p:nvPr>
            <p:ph type="ftr" sz="quarter" idx="11"/>
          </p:nvPr>
        </p:nvSpPr>
        <p:spPr/>
        <p:txBody>
          <a:bodyPr/>
          <a:lstStyle/>
          <a:p>
            <a:endParaRPr lang="cs-CZ"/>
          </a:p>
        </p:txBody>
      </p:sp>
      <p:sp>
        <p:nvSpPr>
          <p:cNvPr id="7" name="Slide Number Placeholder 6">
            <a:extLst>
              <a:ext uri="{FF2B5EF4-FFF2-40B4-BE49-F238E27FC236}">
                <a16:creationId xmlns:a16="http://schemas.microsoft.com/office/drawing/2014/main" id="{3C666FBF-FFBF-9746-9924-D6ECC8F224BE}"/>
              </a:ext>
            </a:extLst>
          </p:cNvPr>
          <p:cNvSpPr>
            <a:spLocks noGrp="1"/>
          </p:cNvSpPr>
          <p:nvPr>
            <p:ph type="sldNum" sz="quarter" idx="12"/>
          </p:nvPr>
        </p:nvSpPr>
        <p:spPr/>
        <p:txBody>
          <a:bodyPr/>
          <a:lstStyle/>
          <a:p>
            <a:fld id="{F00BBC17-8541-E34F-8869-9598F72269DC}" type="slidenum">
              <a:rPr lang="cs-CZ" smtClean="0"/>
              <a:t>‹#›</a:t>
            </a:fld>
            <a:endParaRPr lang="cs-CZ"/>
          </a:p>
        </p:txBody>
      </p:sp>
    </p:spTree>
    <p:extLst>
      <p:ext uri="{BB962C8B-B14F-4D97-AF65-F5344CB8AC3E}">
        <p14:creationId xmlns:p14="http://schemas.microsoft.com/office/powerpoint/2010/main" val="205993392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6015BE-E091-174E-9BC7-1C1BCA6DCF07}"/>
              </a:ext>
            </a:extLst>
          </p:cNvPr>
          <p:cNvSpPr>
            <a:spLocks noGrp="1"/>
          </p:cNvSpPr>
          <p:nvPr>
            <p:ph type="title"/>
          </p:nvPr>
        </p:nvSpPr>
        <p:spPr>
          <a:xfrm>
            <a:off x="839788" y="365125"/>
            <a:ext cx="10515600" cy="1325563"/>
          </a:xfrm>
        </p:spPr>
        <p:txBody>
          <a:bodyPr/>
          <a:lstStyle/>
          <a:p>
            <a:r>
              <a:rPr lang="zh-CN" altLang="en-US"/>
              <a:t>单击此处编辑母版标题样式</a:t>
            </a:r>
            <a:endParaRPr lang="cs-CZ"/>
          </a:p>
        </p:txBody>
      </p:sp>
      <p:sp>
        <p:nvSpPr>
          <p:cNvPr id="3" name="Text Placeholder 2">
            <a:extLst>
              <a:ext uri="{FF2B5EF4-FFF2-40B4-BE49-F238E27FC236}">
                <a16:creationId xmlns:a16="http://schemas.microsoft.com/office/drawing/2014/main" id="{A337750E-8FBE-E846-AB80-9F86414BC9B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Content Placeholder 3">
            <a:extLst>
              <a:ext uri="{FF2B5EF4-FFF2-40B4-BE49-F238E27FC236}">
                <a16:creationId xmlns:a16="http://schemas.microsoft.com/office/drawing/2014/main" id="{0621511B-D22A-1245-A98E-3D2AFE55B508}"/>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cs-CZ"/>
          </a:p>
        </p:txBody>
      </p:sp>
      <p:sp>
        <p:nvSpPr>
          <p:cNvPr id="5" name="Text Placeholder 4">
            <a:extLst>
              <a:ext uri="{FF2B5EF4-FFF2-40B4-BE49-F238E27FC236}">
                <a16:creationId xmlns:a16="http://schemas.microsoft.com/office/drawing/2014/main" id="{58A5B39B-BFEB-134C-AB6F-4AB601CEDC6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Content Placeholder 5">
            <a:extLst>
              <a:ext uri="{FF2B5EF4-FFF2-40B4-BE49-F238E27FC236}">
                <a16:creationId xmlns:a16="http://schemas.microsoft.com/office/drawing/2014/main" id="{B17821D6-D3D4-CF41-A511-5A5AC1081B12}"/>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cs-CZ"/>
          </a:p>
        </p:txBody>
      </p:sp>
      <p:sp>
        <p:nvSpPr>
          <p:cNvPr id="7" name="Date Placeholder 6">
            <a:extLst>
              <a:ext uri="{FF2B5EF4-FFF2-40B4-BE49-F238E27FC236}">
                <a16:creationId xmlns:a16="http://schemas.microsoft.com/office/drawing/2014/main" id="{985C7EB4-86D6-B743-9954-71FAD9D04709}"/>
              </a:ext>
            </a:extLst>
          </p:cNvPr>
          <p:cNvSpPr>
            <a:spLocks noGrp="1"/>
          </p:cNvSpPr>
          <p:nvPr>
            <p:ph type="dt" sz="half" idx="10"/>
          </p:nvPr>
        </p:nvSpPr>
        <p:spPr/>
        <p:txBody>
          <a:bodyPr/>
          <a:lstStyle/>
          <a:p>
            <a:fld id="{BF7BC748-752E-9E47-952B-1B6B12A8FBCB}" type="datetimeFigureOut">
              <a:rPr lang="cs-CZ" smtClean="0"/>
              <a:t>31.08.2023</a:t>
            </a:fld>
            <a:endParaRPr lang="cs-CZ"/>
          </a:p>
        </p:txBody>
      </p:sp>
      <p:sp>
        <p:nvSpPr>
          <p:cNvPr id="8" name="Footer Placeholder 7">
            <a:extLst>
              <a:ext uri="{FF2B5EF4-FFF2-40B4-BE49-F238E27FC236}">
                <a16:creationId xmlns:a16="http://schemas.microsoft.com/office/drawing/2014/main" id="{0DC364A0-F572-C149-849B-B307CD8BEF4E}"/>
              </a:ext>
            </a:extLst>
          </p:cNvPr>
          <p:cNvSpPr>
            <a:spLocks noGrp="1"/>
          </p:cNvSpPr>
          <p:nvPr>
            <p:ph type="ftr" sz="quarter" idx="11"/>
          </p:nvPr>
        </p:nvSpPr>
        <p:spPr/>
        <p:txBody>
          <a:bodyPr/>
          <a:lstStyle/>
          <a:p>
            <a:endParaRPr lang="cs-CZ"/>
          </a:p>
        </p:txBody>
      </p:sp>
      <p:sp>
        <p:nvSpPr>
          <p:cNvPr id="9" name="Slide Number Placeholder 8">
            <a:extLst>
              <a:ext uri="{FF2B5EF4-FFF2-40B4-BE49-F238E27FC236}">
                <a16:creationId xmlns:a16="http://schemas.microsoft.com/office/drawing/2014/main" id="{8FF28744-8951-9A4F-A3AA-DD575AE0E338}"/>
              </a:ext>
            </a:extLst>
          </p:cNvPr>
          <p:cNvSpPr>
            <a:spLocks noGrp="1"/>
          </p:cNvSpPr>
          <p:nvPr>
            <p:ph type="sldNum" sz="quarter" idx="12"/>
          </p:nvPr>
        </p:nvSpPr>
        <p:spPr/>
        <p:txBody>
          <a:bodyPr/>
          <a:lstStyle/>
          <a:p>
            <a:fld id="{F00BBC17-8541-E34F-8869-9598F72269DC}" type="slidenum">
              <a:rPr lang="cs-CZ" smtClean="0"/>
              <a:t>‹#›</a:t>
            </a:fld>
            <a:endParaRPr lang="cs-CZ"/>
          </a:p>
        </p:txBody>
      </p:sp>
    </p:spTree>
    <p:extLst>
      <p:ext uri="{BB962C8B-B14F-4D97-AF65-F5344CB8AC3E}">
        <p14:creationId xmlns:p14="http://schemas.microsoft.com/office/powerpoint/2010/main" val="63830312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E71551-C6A2-6D44-9A81-20B0DFB75549}"/>
              </a:ext>
            </a:extLst>
          </p:cNvPr>
          <p:cNvSpPr>
            <a:spLocks noGrp="1"/>
          </p:cNvSpPr>
          <p:nvPr>
            <p:ph type="title"/>
          </p:nvPr>
        </p:nvSpPr>
        <p:spPr/>
        <p:txBody>
          <a:bodyPr/>
          <a:lstStyle/>
          <a:p>
            <a:r>
              <a:rPr lang="zh-CN" altLang="en-US"/>
              <a:t>单击此处编辑母版标题样式</a:t>
            </a:r>
            <a:endParaRPr lang="cs-CZ"/>
          </a:p>
        </p:txBody>
      </p:sp>
      <p:sp>
        <p:nvSpPr>
          <p:cNvPr id="3" name="Date Placeholder 2">
            <a:extLst>
              <a:ext uri="{FF2B5EF4-FFF2-40B4-BE49-F238E27FC236}">
                <a16:creationId xmlns:a16="http://schemas.microsoft.com/office/drawing/2014/main" id="{9B6EF13A-BEDD-8D40-AC6C-A39969AD033E}"/>
              </a:ext>
            </a:extLst>
          </p:cNvPr>
          <p:cNvSpPr>
            <a:spLocks noGrp="1"/>
          </p:cNvSpPr>
          <p:nvPr>
            <p:ph type="dt" sz="half" idx="10"/>
          </p:nvPr>
        </p:nvSpPr>
        <p:spPr/>
        <p:txBody>
          <a:bodyPr/>
          <a:lstStyle/>
          <a:p>
            <a:fld id="{BF7BC748-752E-9E47-952B-1B6B12A8FBCB}" type="datetimeFigureOut">
              <a:rPr lang="cs-CZ" smtClean="0"/>
              <a:t>31.08.2023</a:t>
            </a:fld>
            <a:endParaRPr lang="cs-CZ"/>
          </a:p>
        </p:txBody>
      </p:sp>
      <p:sp>
        <p:nvSpPr>
          <p:cNvPr id="4" name="Footer Placeholder 3">
            <a:extLst>
              <a:ext uri="{FF2B5EF4-FFF2-40B4-BE49-F238E27FC236}">
                <a16:creationId xmlns:a16="http://schemas.microsoft.com/office/drawing/2014/main" id="{3B0FB4E8-8C55-204A-9573-634F389DE8C1}"/>
              </a:ext>
            </a:extLst>
          </p:cNvPr>
          <p:cNvSpPr>
            <a:spLocks noGrp="1"/>
          </p:cNvSpPr>
          <p:nvPr>
            <p:ph type="ftr" sz="quarter" idx="11"/>
          </p:nvPr>
        </p:nvSpPr>
        <p:spPr/>
        <p:txBody>
          <a:bodyPr/>
          <a:lstStyle/>
          <a:p>
            <a:endParaRPr lang="cs-CZ"/>
          </a:p>
        </p:txBody>
      </p:sp>
      <p:sp>
        <p:nvSpPr>
          <p:cNvPr id="5" name="Slide Number Placeholder 4">
            <a:extLst>
              <a:ext uri="{FF2B5EF4-FFF2-40B4-BE49-F238E27FC236}">
                <a16:creationId xmlns:a16="http://schemas.microsoft.com/office/drawing/2014/main" id="{55D9D78F-1EEB-F743-A9FB-1B91894CEA07}"/>
              </a:ext>
            </a:extLst>
          </p:cNvPr>
          <p:cNvSpPr>
            <a:spLocks noGrp="1"/>
          </p:cNvSpPr>
          <p:nvPr>
            <p:ph type="sldNum" sz="quarter" idx="12"/>
          </p:nvPr>
        </p:nvSpPr>
        <p:spPr/>
        <p:txBody>
          <a:bodyPr/>
          <a:lstStyle/>
          <a:p>
            <a:fld id="{F00BBC17-8541-E34F-8869-9598F72269DC}" type="slidenum">
              <a:rPr lang="cs-CZ" smtClean="0"/>
              <a:t>‹#›</a:t>
            </a:fld>
            <a:endParaRPr lang="cs-CZ"/>
          </a:p>
        </p:txBody>
      </p:sp>
    </p:spTree>
    <p:extLst>
      <p:ext uri="{BB962C8B-B14F-4D97-AF65-F5344CB8AC3E}">
        <p14:creationId xmlns:p14="http://schemas.microsoft.com/office/powerpoint/2010/main" val="364625442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6672057-05C0-D143-BA44-BD676CD9C93B}"/>
              </a:ext>
            </a:extLst>
          </p:cNvPr>
          <p:cNvSpPr>
            <a:spLocks noGrp="1"/>
          </p:cNvSpPr>
          <p:nvPr>
            <p:ph type="dt" sz="half" idx="10"/>
          </p:nvPr>
        </p:nvSpPr>
        <p:spPr/>
        <p:txBody>
          <a:bodyPr/>
          <a:lstStyle/>
          <a:p>
            <a:fld id="{BF7BC748-752E-9E47-952B-1B6B12A8FBCB}" type="datetimeFigureOut">
              <a:rPr lang="cs-CZ" smtClean="0"/>
              <a:t>31.08.2023</a:t>
            </a:fld>
            <a:endParaRPr lang="cs-CZ"/>
          </a:p>
        </p:txBody>
      </p:sp>
      <p:sp>
        <p:nvSpPr>
          <p:cNvPr id="3" name="Footer Placeholder 2">
            <a:extLst>
              <a:ext uri="{FF2B5EF4-FFF2-40B4-BE49-F238E27FC236}">
                <a16:creationId xmlns:a16="http://schemas.microsoft.com/office/drawing/2014/main" id="{A33BE2FB-8405-5C4E-A05E-0DC323AF6212}"/>
              </a:ext>
            </a:extLst>
          </p:cNvPr>
          <p:cNvSpPr>
            <a:spLocks noGrp="1"/>
          </p:cNvSpPr>
          <p:nvPr>
            <p:ph type="ftr" sz="quarter" idx="11"/>
          </p:nvPr>
        </p:nvSpPr>
        <p:spPr/>
        <p:txBody>
          <a:bodyPr/>
          <a:lstStyle/>
          <a:p>
            <a:endParaRPr lang="cs-CZ"/>
          </a:p>
        </p:txBody>
      </p:sp>
      <p:sp>
        <p:nvSpPr>
          <p:cNvPr id="4" name="Slide Number Placeholder 3">
            <a:extLst>
              <a:ext uri="{FF2B5EF4-FFF2-40B4-BE49-F238E27FC236}">
                <a16:creationId xmlns:a16="http://schemas.microsoft.com/office/drawing/2014/main" id="{6BFD6ECD-2072-7649-8717-F6947C571585}"/>
              </a:ext>
            </a:extLst>
          </p:cNvPr>
          <p:cNvSpPr>
            <a:spLocks noGrp="1"/>
          </p:cNvSpPr>
          <p:nvPr>
            <p:ph type="sldNum" sz="quarter" idx="12"/>
          </p:nvPr>
        </p:nvSpPr>
        <p:spPr/>
        <p:txBody>
          <a:bodyPr/>
          <a:lstStyle/>
          <a:p>
            <a:fld id="{F00BBC17-8541-E34F-8869-9598F72269DC}" type="slidenum">
              <a:rPr lang="cs-CZ" smtClean="0"/>
              <a:t>‹#›</a:t>
            </a:fld>
            <a:endParaRPr lang="cs-CZ"/>
          </a:p>
        </p:txBody>
      </p:sp>
    </p:spTree>
    <p:extLst>
      <p:ext uri="{BB962C8B-B14F-4D97-AF65-F5344CB8AC3E}">
        <p14:creationId xmlns:p14="http://schemas.microsoft.com/office/powerpoint/2010/main" val="150730143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F3C40A-3F5C-0E49-8F8F-6D9B29B5E852}"/>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cs-CZ"/>
          </a:p>
        </p:txBody>
      </p:sp>
      <p:sp>
        <p:nvSpPr>
          <p:cNvPr id="3" name="Content Placeholder 2">
            <a:extLst>
              <a:ext uri="{FF2B5EF4-FFF2-40B4-BE49-F238E27FC236}">
                <a16:creationId xmlns:a16="http://schemas.microsoft.com/office/drawing/2014/main" id="{46D7F6FE-AE6D-AA46-B7E6-274E9FECE71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cs-CZ"/>
          </a:p>
        </p:txBody>
      </p:sp>
      <p:sp>
        <p:nvSpPr>
          <p:cNvPr id="4" name="Text Placeholder 3">
            <a:extLst>
              <a:ext uri="{FF2B5EF4-FFF2-40B4-BE49-F238E27FC236}">
                <a16:creationId xmlns:a16="http://schemas.microsoft.com/office/drawing/2014/main" id="{07F48ED1-3C22-CF4D-964F-6309C68D396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Date Placeholder 4">
            <a:extLst>
              <a:ext uri="{FF2B5EF4-FFF2-40B4-BE49-F238E27FC236}">
                <a16:creationId xmlns:a16="http://schemas.microsoft.com/office/drawing/2014/main" id="{B740880F-C387-A147-90BC-C25E5F37E15A}"/>
              </a:ext>
            </a:extLst>
          </p:cNvPr>
          <p:cNvSpPr>
            <a:spLocks noGrp="1"/>
          </p:cNvSpPr>
          <p:nvPr>
            <p:ph type="dt" sz="half" idx="10"/>
          </p:nvPr>
        </p:nvSpPr>
        <p:spPr/>
        <p:txBody>
          <a:bodyPr/>
          <a:lstStyle/>
          <a:p>
            <a:fld id="{BF7BC748-752E-9E47-952B-1B6B12A8FBCB}" type="datetimeFigureOut">
              <a:rPr lang="cs-CZ" smtClean="0"/>
              <a:t>31.08.2023</a:t>
            </a:fld>
            <a:endParaRPr lang="cs-CZ"/>
          </a:p>
        </p:txBody>
      </p:sp>
      <p:sp>
        <p:nvSpPr>
          <p:cNvPr id="6" name="Footer Placeholder 5">
            <a:extLst>
              <a:ext uri="{FF2B5EF4-FFF2-40B4-BE49-F238E27FC236}">
                <a16:creationId xmlns:a16="http://schemas.microsoft.com/office/drawing/2014/main" id="{93654222-DA1D-5942-8C32-925C8CDD7AAA}"/>
              </a:ext>
            </a:extLst>
          </p:cNvPr>
          <p:cNvSpPr>
            <a:spLocks noGrp="1"/>
          </p:cNvSpPr>
          <p:nvPr>
            <p:ph type="ftr" sz="quarter" idx="11"/>
          </p:nvPr>
        </p:nvSpPr>
        <p:spPr/>
        <p:txBody>
          <a:bodyPr/>
          <a:lstStyle/>
          <a:p>
            <a:endParaRPr lang="cs-CZ"/>
          </a:p>
        </p:txBody>
      </p:sp>
      <p:sp>
        <p:nvSpPr>
          <p:cNvPr id="7" name="Slide Number Placeholder 6">
            <a:extLst>
              <a:ext uri="{FF2B5EF4-FFF2-40B4-BE49-F238E27FC236}">
                <a16:creationId xmlns:a16="http://schemas.microsoft.com/office/drawing/2014/main" id="{1380EA64-309A-514C-86EA-FAFE50441311}"/>
              </a:ext>
            </a:extLst>
          </p:cNvPr>
          <p:cNvSpPr>
            <a:spLocks noGrp="1"/>
          </p:cNvSpPr>
          <p:nvPr>
            <p:ph type="sldNum" sz="quarter" idx="12"/>
          </p:nvPr>
        </p:nvSpPr>
        <p:spPr/>
        <p:txBody>
          <a:bodyPr/>
          <a:lstStyle/>
          <a:p>
            <a:fld id="{F00BBC17-8541-E34F-8869-9598F72269DC}" type="slidenum">
              <a:rPr lang="cs-CZ" smtClean="0"/>
              <a:t>‹#›</a:t>
            </a:fld>
            <a:endParaRPr lang="cs-CZ"/>
          </a:p>
        </p:txBody>
      </p:sp>
    </p:spTree>
    <p:extLst>
      <p:ext uri="{BB962C8B-B14F-4D97-AF65-F5344CB8AC3E}">
        <p14:creationId xmlns:p14="http://schemas.microsoft.com/office/powerpoint/2010/main" val="317416416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A8B0C9-7B40-FA40-987F-51603A9D3545}"/>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cs-CZ"/>
          </a:p>
        </p:txBody>
      </p:sp>
      <p:sp>
        <p:nvSpPr>
          <p:cNvPr id="3" name="Picture Placeholder 2">
            <a:extLst>
              <a:ext uri="{FF2B5EF4-FFF2-40B4-BE49-F238E27FC236}">
                <a16:creationId xmlns:a16="http://schemas.microsoft.com/office/drawing/2014/main" id="{D3E2F6F5-7F35-EB4D-A1EC-863E7E34CAD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cs-CZ"/>
          </a:p>
        </p:txBody>
      </p:sp>
      <p:sp>
        <p:nvSpPr>
          <p:cNvPr id="4" name="Text Placeholder 3">
            <a:extLst>
              <a:ext uri="{FF2B5EF4-FFF2-40B4-BE49-F238E27FC236}">
                <a16:creationId xmlns:a16="http://schemas.microsoft.com/office/drawing/2014/main" id="{252E35B1-C2B0-4D4B-943E-DEB98AAF20C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Date Placeholder 4">
            <a:extLst>
              <a:ext uri="{FF2B5EF4-FFF2-40B4-BE49-F238E27FC236}">
                <a16:creationId xmlns:a16="http://schemas.microsoft.com/office/drawing/2014/main" id="{CF36A77F-094E-5646-B960-EB9F6F1521ED}"/>
              </a:ext>
            </a:extLst>
          </p:cNvPr>
          <p:cNvSpPr>
            <a:spLocks noGrp="1"/>
          </p:cNvSpPr>
          <p:nvPr>
            <p:ph type="dt" sz="half" idx="10"/>
          </p:nvPr>
        </p:nvSpPr>
        <p:spPr/>
        <p:txBody>
          <a:bodyPr/>
          <a:lstStyle/>
          <a:p>
            <a:fld id="{BF7BC748-752E-9E47-952B-1B6B12A8FBCB}" type="datetimeFigureOut">
              <a:rPr lang="cs-CZ" smtClean="0"/>
              <a:t>31.08.2023</a:t>
            </a:fld>
            <a:endParaRPr lang="cs-CZ"/>
          </a:p>
        </p:txBody>
      </p:sp>
      <p:sp>
        <p:nvSpPr>
          <p:cNvPr id="6" name="Footer Placeholder 5">
            <a:extLst>
              <a:ext uri="{FF2B5EF4-FFF2-40B4-BE49-F238E27FC236}">
                <a16:creationId xmlns:a16="http://schemas.microsoft.com/office/drawing/2014/main" id="{684CD75F-2872-9748-8FDD-854012C2F6DF}"/>
              </a:ext>
            </a:extLst>
          </p:cNvPr>
          <p:cNvSpPr>
            <a:spLocks noGrp="1"/>
          </p:cNvSpPr>
          <p:nvPr>
            <p:ph type="ftr" sz="quarter" idx="11"/>
          </p:nvPr>
        </p:nvSpPr>
        <p:spPr/>
        <p:txBody>
          <a:bodyPr/>
          <a:lstStyle/>
          <a:p>
            <a:endParaRPr lang="cs-CZ"/>
          </a:p>
        </p:txBody>
      </p:sp>
      <p:sp>
        <p:nvSpPr>
          <p:cNvPr id="7" name="Slide Number Placeholder 6">
            <a:extLst>
              <a:ext uri="{FF2B5EF4-FFF2-40B4-BE49-F238E27FC236}">
                <a16:creationId xmlns:a16="http://schemas.microsoft.com/office/drawing/2014/main" id="{55D6C3EB-745B-034B-8C75-CEC8F7C64562}"/>
              </a:ext>
            </a:extLst>
          </p:cNvPr>
          <p:cNvSpPr>
            <a:spLocks noGrp="1"/>
          </p:cNvSpPr>
          <p:nvPr>
            <p:ph type="sldNum" sz="quarter" idx="12"/>
          </p:nvPr>
        </p:nvSpPr>
        <p:spPr/>
        <p:txBody>
          <a:bodyPr/>
          <a:lstStyle/>
          <a:p>
            <a:fld id="{F00BBC17-8541-E34F-8869-9598F72269DC}" type="slidenum">
              <a:rPr lang="cs-CZ" smtClean="0"/>
              <a:t>‹#›</a:t>
            </a:fld>
            <a:endParaRPr lang="cs-CZ"/>
          </a:p>
        </p:txBody>
      </p:sp>
    </p:spTree>
    <p:extLst>
      <p:ext uri="{BB962C8B-B14F-4D97-AF65-F5344CB8AC3E}">
        <p14:creationId xmlns:p14="http://schemas.microsoft.com/office/powerpoint/2010/main" val="258451912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D499B7-157B-F045-9923-D12EED65EB98}"/>
              </a:ext>
            </a:extLst>
          </p:cNvPr>
          <p:cNvSpPr>
            <a:spLocks noGrp="1"/>
          </p:cNvSpPr>
          <p:nvPr>
            <p:ph type="title"/>
          </p:nvPr>
        </p:nvSpPr>
        <p:spPr/>
        <p:txBody>
          <a:bodyPr/>
          <a:lstStyle/>
          <a:p>
            <a:r>
              <a:rPr lang="zh-CN" altLang="en-US"/>
              <a:t>单击此处编辑母版标题样式</a:t>
            </a:r>
            <a:endParaRPr lang="cs-CZ"/>
          </a:p>
        </p:txBody>
      </p:sp>
      <p:sp>
        <p:nvSpPr>
          <p:cNvPr id="3" name="Vertical Text Placeholder 2">
            <a:extLst>
              <a:ext uri="{FF2B5EF4-FFF2-40B4-BE49-F238E27FC236}">
                <a16:creationId xmlns:a16="http://schemas.microsoft.com/office/drawing/2014/main" id="{17647F9E-6176-9946-A28B-E20C2D515536}"/>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cs-CZ"/>
          </a:p>
        </p:txBody>
      </p:sp>
      <p:sp>
        <p:nvSpPr>
          <p:cNvPr id="4" name="Date Placeholder 3">
            <a:extLst>
              <a:ext uri="{FF2B5EF4-FFF2-40B4-BE49-F238E27FC236}">
                <a16:creationId xmlns:a16="http://schemas.microsoft.com/office/drawing/2014/main" id="{1EDD7A46-18AB-7B43-B05D-7EC3E7A08F6D}"/>
              </a:ext>
            </a:extLst>
          </p:cNvPr>
          <p:cNvSpPr>
            <a:spLocks noGrp="1"/>
          </p:cNvSpPr>
          <p:nvPr>
            <p:ph type="dt" sz="half" idx="10"/>
          </p:nvPr>
        </p:nvSpPr>
        <p:spPr/>
        <p:txBody>
          <a:bodyPr/>
          <a:lstStyle/>
          <a:p>
            <a:fld id="{BF7BC748-752E-9E47-952B-1B6B12A8FBCB}" type="datetimeFigureOut">
              <a:rPr lang="cs-CZ" smtClean="0"/>
              <a:t>31.08.2023</a:t>
            </a:fld>
            <a:endParaRPr lang="cs-CZ"/>
          </a:p>
        </p:txBody>
      </p:sp>
      <p:sp>
        <p:nvSpPr>
          <p:cNvPr id="5" name="Footer Placeholder 4">
            <a:extLst>
              <a:ext uri="{FF2B5EF4-FFF2-40B4-BE49-F238E27FC236}">
                <a16:creationId xmlns:a16="http://schemas.microsoft.com/office/drawing/2014/main" id="{969A48DC-3CD9-9542-B18D-D6CC3077A529}"/>
              </a:ext>
            </a:extLst>
          </p:cNvPr>
          <p:cNvSpPr>
            <a:spLocks noGrp="1"/>
          </p:cNvSpPr>
          <p:nvPr>
            <p:ph type="ftr" sz="quarter" idx="11"/>
          </p:nvPr>
        </p:nvSpPr>
        <p:spPr/>
        <p:txBody>
          <a:bodyPr/>
          <a:lstStyle/>
          <a:p>
            <a:endParaRPr lang="cs-CZ"/>
          </a:p>
        </p:txBody>
      </p:sp>
      <p:sp>
        <p:nvSpPr>
          <p:cNvPr id="6" name="Slide Number Placeholder 5">
            <a:extLst>
              <a:ext uri="{FF2B5EF4-FFF2-40B4-BE49-F238E27FC236}">
                <a16:creationId xmlns:a16="http://schemas.microsoft.com/office/drawing/2014/main" id="{65EFA9E0-9FA1-6145-9530-79E7D73F3A5D}"/>
              </a:ext>
            </a:extLst>
          </p:cNvPr>
          <p:cNvSpPr>
            <a:spLocks noGrp="1"/>
          </p:cNvSpPr>
          <p:nvPr>
            <p:ph type="sldNum" sz="quarter" idx="12"/>
          </p:nvPr>
        </p:nvSpPr>
        <p:spPr/>
        <p:txBody>
          <a:bodyPr/>
          <a:lstStyle/>
          <a:p>
            <a:fld id="{F00BBC17-8541-E34F-8869-9598F72269DC}" type="slidenum">
              <a:rPr lang="cs-CZ" smtClean="0"/>
              <a:t>‹#›</a:t>
            </a:fld>
            <a:endParaRPr lang="cs-CZ"/>
          </a:p>
        </p:txBody>
      </p:sp>
    </p:spTree>
    <p:extLst>
      <p:ext uri="{BB962C8B-B14F-4D97-AF65-F5344CB8AC3E}">
        <p14:creationId xmlns:p14="http://schemas.microsoft.com/office/powerpoint/2010/main" val="16122782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oddílu">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79501A35-F9F4-C746-910A-0AB6C44A2291}"/>
              </a:ext>
            </a:extLst>
          </p:cNvPr>
          <p:cNvSpPr>
            <a:spLocks noGrp="1"/>
          </p:cNvSpPr>
          <p:nvPr>
            <p:ph type="title"/>
          </p:nvPr>
        </p:nvSpPr>
        <p:spPr>
          <a:xfrm>
            <a:off x="203496" y="1052514"/>
            <a:ext cx="11796416" cy="1593868"/>
          </a:xfrm>
        </p:spPr>
        <p:txBody>
          <a:bodyPr anchor="b"/>
          <a:lstStyle>
            <a:lvl1pPr algn="l">
              <a:defRPr sz="4800"/>
            </a:lvl1pPr>
          </a:lstStyle>
          <a:p>
            <a:r>
              <a:rPr lang="en-US"/>
              <a:t>Click to edit Master title style</a:t>
            </a:r>
            <a:endParaRPr lang="cs-CZ" dirty="0"/>
          </a:p>
        </p:txBody>
      </p:sp>
      <p:sp>
        <p:nvSpPr>
          <p:cNvPr id="3" name="Zástupný text 2">
            <a:extLst>
              <a:ext uri="{FF2B5EF4-FFF2-40B4-BE49-F238E27FC236}">
                <a16:creationId xmlns:a16="http://schemas.microsoft.com/office/drawing/2014/main" id="{FE501E6E-0516-434B-9AFD-79C0FAE7DC29}"/>
              </a:ext>
            </a:extLst>
          </p:cNvPr>
          <p:cNvSpPr>
            <a:spLocks noGrp="1"/>
          </p:cNvSpPr>
          <p:nvPr>
            <p:ph type="body" idx="1"/>
          </p:nvPr>
        </p:nvSpPr>
        <p:spPr>
          <a:xfrm>
            <a:off x="203497" y="2807746"/>
            <a:ext cx="11796416" cy="3377901"/>
          </a:xfrm>
        </p:spPr>
        <p:txBody>
          <a:bodyPr>
            <a:normAutofit/>
          </a:bodyPr>
          <a:lstStyle>
            <a:lvl1pPr marL="0" indent="0">
              <a:buNone/>
              <a:defRPr sz="16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Zástupný symbol pro datum 3">
            <a:extLst>
              <a:ext uri="{FF2B5EF4-FFF2-40B4-BE49-F238E27FC236}">
                <a16:creationId xmlns:a16="http://schemas.microsoft.com/office/drawing/2014/main" id="{81AAA1F3-AAB7-A046-B5C1-7E0FED02FD48}"/>
              </a:ext>
            </a:extLst>
          </p:cNvPr>
          <p:cNvSpPr>
            <a:spLocks noGrp="1"/>
          </p:cNvSpPr>
          <p:nvPr>
            <p:ph type="dt" sz="half" idx="10"/>
          </p:nvPr>
        </p:nvSpPr>
        <p:spPr/>
        <p:txBody>
          <a:bodyPr/>
          <a:lstStyle/>
          <a:p>
            <a:fld id="{D9FBF454-91E7-4053-8BBD-C24DB13BF6D8}" type="datetime1">
              <a:rPr lang="zh-CN" altLang="en-US" smtClean="0"/>
              <a:t>2023/8/31</a:t>
            </a:fld>
            <a:endParaRPr lang="zh-CN" altLang="en-US"/>
          </a:p>
        </p:txBody>
      </p:sp>
      <p:sp>
        <p:nvSpPr>
          <p:cNvPr id="5" name="Zástupný symbol pro zápatí 4">
            <a:extLst>
              <a:ext uri="{FF2B5EF4-FFF2-40B4-BE49-F238E27FC236}">
                <a16:creationId xmlns:a16="http://schemas.microsoft.com/office/drawing/2014/main" id="{37E67D82-BA89-E943-BE3E-6FD326C11756}"/>
              </a:ext>
            </a:extLst>
          </p:cNvPr>
          <p:cNvSpPr>
            <a:spLocks noGrp="1"/>
          </p:cNvSpPr>
          <p:nvPr>
            <p:ph type="ftr" sz="quarter" idx="11"/>
          </p:nvPr>
        </p:nvSpPr>
        <p:spPr>
          <a:xfrm>
            <a:off x="1235075" y="6347011"/>
            <a:ext cx="9937749" cy="318604"/>
          </a:xfrm>
          <a:prstGeom prst="rect">
            <a:avLst/>
          </a:prstGeom>
        </p:spPr>
        <p:txBody>
          <a:bodyPr/>
          <a:lstStyle/>
          <a:p>
            <a:endParaRPr lang="zh-CN" altLang="en-US"/>
          </a:p>
        </p:txBody>
      </p:sp>
      <p:sp>
        <p:nvSpPr>
          <p:cNvPr id="6" name="Zástupný symbol pro číslo snímku 5">
            <a:extLst>
              <a:ext uri="{FF2B5EF4-FFF2-40B4-BE49-F238E27FC236}">
                <a16:creationId xmlns:a16="http://schemas.microsoft.com/office/drawing/2014/main" id="{D35E7D21-DA7F-BC4B-ADBF-66F03AA08436}"/>
              </a:ext>
            </a:extLst>
          </p:cNvPr>
          <p:cNvSpPr>
            <a:spLocks noGrp="1"/>
          </p:cNvSpPr>
          <p:nvPr>
            <p:ph type="sldNum" sz="quarter" idx="12"/>
          </p:nvPr>
        </p:nvSpPr>
        <p:spPr/>
        <p:txBody>
          <a:bodyPr/>
          <a:lstStyle/>
          <a:p>
            <a:fld id="{A4EB1896-982B-4D6B-BD2D-370CD0D1BA31}" type="slidenum">
              <a:rPr lang="zh-CN" altLang="en-US" smtClean="0"/>
              <a:t>‹#›</a:t>
            </a:fld>
            <a:endParaRPr lang="zh-CN" altLang="en-US"/>
          </a:p>
        </p:txBody>
      </p:sp>
    </p:spTree>
    <p:extLst>
      <p:ext uri="{BB962C8B-B14F-4D97-AF65-F5344CB8AC3E}">
        <p14:creationId xmlns:p14="http://schemas.microsoft.com/office/powerpoint/2010/main" val="264358893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hdr="0" ftr="0" dt="0"/>
</p:sldLayout>
</file>

<file path=ppt/slideLayouts/slideLayout30.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5634EEB-BD8A-2044-8B35-C5AE56E5148F}"/>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cs-CZ"/>
          </a:p>
        </p:txBody>
      </p:sp>
      <p:sp>
        <p:nvSpPr>
          <p:cNvPr id="3" name="Vertical Text Placeholder 2">
            <a:extLst>
              <a:ext uri="{FF2B5EF4-FFF2-40B4-BE49-F238E27FC236}">
                <a16:creationId xmlns:a16="http://schemas.microsoft.com/office/drawing/2014/main" id="{069A23D1-7F69-7E47-A6BD-BB612A4E4C6A}"/>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cs-CZ"/>
          </a:p>
        </p:txBody>
      </p:sp>
      <p:sp>
        <p:nvSpPr>
          <p:cNvPr id="4" name="Date Placeholder 3">
            <a:extLst>
              <a:ext uri="{FF2B5EF4-FFF2-40B4-BE49-F238E27FC236}">
                <a16:creationId xmlns:a16="http://schemas.microsoft.com/office/drawing/2014/main" id="{75D427B6-FD45-B74E-996A-99BB45FE3716}"/>
              </a:ext>
            </a:extLst>
          </p:cNvPr>
          <p:cNvSpPr>
            <a:spLocks noGrp="1"/>
          </p:cNvSpPr>
          <p:nvPr>
            <p:ph type="dt" sz="half" idx="10"/>
          </p:nvPr>
        </p:nvSpPr>
        <p:spPr/>
        <p:txBody>
          <a:bodyPr/>
          <a:lstStyle/>
          <a:p>
            <a:fld id="{BF7BC748-752E-9E47-952B-1B6B12A8FBCB}" type="datetimeFigureOut">
              <a:rPr lang="cs-CZ" smtClean="0"/>
              <a:t>31.08.2023</a:t>
            </a:fld>
            <a:endParaRPr lang="cs-CZ"/>
          </a:p>
        </p:txBody>
      </p:sp>
      <p:sp>
        <p:nvSpPr>
          <p:cNvPr id="5" name="Footer Placeholder 4">
            <a:extLst>
              <a:ext uri="{FF2B5EF4-FFF2-40B4-BE49-F238E27FC236}">
                <a16:creationId xmlns:a16="http://schemas.microsoft.com/office/drawing/2014/main" id="{28B53127-1CB8-1D46-8EE1-22CBD5420DA7}"/>
              </a:ext>
            </a:extLst>
          </p:cNvPr>
          <p:cNvSpPr>
            <a:spLocks noGrp="1"/>
          </p:cNvSpPr>
          <p:nvPr>
            <p:ph type="ftr" sz="quarter" idx="11"/>
          </p:nvPr>
        </p:nvSpPr>
        <p:spPr/>
        <p:txBody>
          <a:bodyPr/>
          <a:lstStyle/>
          <a:p>
            <a:endParaRPr lang="cs-CZ"/>
          </a:p>
        </p:txBody>
      </p:sp>
      <p:sp>
        <p:nvSpPr>
          <p:cNvPr id="6" name="Slide Number Placeholder 5">
            <a:extLst>
              <a:ext uri="{FF2B5EF4-FFF2-40B4-BE49-F238E27FC236}">
                <a16:creationId xmlns:a16="http://schemas.microsoft.com/office/drawing/2014/main" id="{C1FFF5BE-5006-9542-9F89-C97DC7BD8279}"/>
              </a:ext>
            </a:extLst>
          </p:cNvPr>
          <p:cNvSpPr>
            <a:spLocks noGrp="1"/>
          </p:cNvSpPr>
          <p:nvPr>
            <p:ph type="sldNum" sz="quarter" idx="12"/>
          </p:nvPr>
        </p:nvSpPr>
        <p:spPr/>
        <p:txBody>
          <a:bodyPr/>
          <a:lstStyle/>
          <a:p>
            <a:fld id="{F00BBC17-8541-E34F-8869-9598F72269DC}" type="slidenum">
              <a:rPr lang="cs-CZ" smtClean="0"/>
              <a:t>‹#›</a:t>
            </a:fld>
            <a:endParaRPr lang="cs-CZ"/>
          </a:p>
        </p:txBody>
      </p:sp>
    </p:spTree>
    <p:extLst>
      <p:ext uri="{BB962C8B-B14F-4D97-AF65-F5344CB8AC3E}">
        <p14:creationId xmlns:p14="http://schemas.microsoft.com/office/powerpoint/2010/main" val="327667697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A62F60A5-AF07-B541-AE6A-88569EB7641A}"/>
              </a:ext>
            </a:extLst>
          </p:cNvPr>
          <p:cNvSpPr>
            <a:spLocks noGrp="1"/>
          </p:cNvSpPr>
          <p:nvPr>
            <p:ph type="ctrTitle"/>
          </p:nvPr>
        </p:nvSpPr>
        <p:spPr>
          <a:xfrm>
            <a:off x="202845" y="1122363"/>
            <a:ext cx="11807825" cy="2054225"/>
          </a:xfrm>
        </p:spPr>
        <p:txBody>
          <a:bodyPr anchor="b"/>
          <a:lstStyle>
            <a:lvl1pPr algn="ctr">
              <a:defRPr sz="5400"/>
            </a:lvl1pPr>
          </a:lstStyle>
          <a:p>
            <a:r>
              <a:rPr lang="zh-CN" altLang="en-US"/>
              <a:t>单击此处编辑母版标题样式</a:t>
            </a:r>
            <a:endParaRPr lang="cs-CZ" dirty="0"/>
          </a:p>
        </p:txBody>
      </p:sp>
      <p:sp>
        <p:nvSpPr>
          <p:cNvPr id="3" name="Podnadpis 2">
            <a:extLst>
              <a:ext uri="{FF2B5EF4-FFF2-40B4-BE49-F238E27FC236}">
                <a16:creationId xmlns:a16="http://schemas.microsoft.com/office/drawing/2014/main" id="{72AB18D6-A597-8B4E-A383-BD55E7799B96}"/>
              </a:ext>
            </a:extLst>
          </p:cNvPr>
          <p:cNvSpPr>
            <a:spLocks noGrp="1"/>
          </p:cNvSpPr>
          <p:nvPr>
            <p:ph type="subTitle" idx="1"/>
          </p:nvPr>
        </p:nvSpPr>
        <p:spPr>
          <a:xfrm>
            <a:off x="202845" y="3602037"/>
            <a:ext cx="11797067" cy="2598737"/>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cs-CZ"/>
          </a:p>
        </p:txBody>
      </p:sp>
      <p:sp>
        <p:nvSpPr>
          <p:cNvPr id="4" name="Zástupný symbol pro datum 3">
            <a:extLst>
              <a:ext uri="{FF2B5EF4-FFF2-40B4-BE49-F238E27FC236}">
                <a16:creationId xmlns:a16="http://schemas.microsoft.com/office/drawing/2014/main" id="{DEDE463D-611E-7641-BE67-E50FAADA5268}"/>
              </a:ext>
            </a:extLst>
          </p:cNvPr>
          <p:cNvSpPr>
            <a:spLocks noGrp="1"/>
          </p:cNvSpPr>
          <p:nvPr>
            <p:ph type="dt" sz="half" idx="10"/>
          </p:nvPr>
        </p:nvSpPr>
        <p:spPr/>
        <p:txBody>
          <a:bodyPr/>
          <a:lstStyle/>
          <a:p>
            <a:fld id="{BF7BC748-752E-9E47-952B-1B6B12A8FBCB}" type="datetimeFigureOut">
              <a:rPr lang="cs-CZ" smtClean="0"/>
              <a:t>31.08.2023</a:t>
            </a:fld>
            <a:endParaRPr lang="cs-CZ"/>
          </a:p>
        </p:txBody>
      </p:sp>
      <p:sp>
        <p:nvSpPr>
          <p:cNvPr id="5" name="Zástupný symbol pro zápatí 4">
            <a:extLst>
              <a:ext uri="{FF2B5EF4-FFF2-40B4-BE49-F238E27FC236}">
                <a16:creationId xmlns:a16="http://schemas.microsoft.com/office/drawing/2014/main" id="{B1BC9F34-E144-0247-B652-197C07073BB4}"/>
              </a:ext>
            </a:extLst>
          </p:cNvPr>
          <p:cNvSpPr>
            <a:spLocks noGrp="1"/>
          </p:cNvSpPr>
          <p:nvPr>
            <p:ph type="ftr" sz="quarter" idx="11"/>
          </p:nvPr>
        </p:nvSpPr>
        <p:spPr>
          <a:xfrm>
            <a:off x="1276199" y="6356349"/>
            <a:ext cx="9896625" cy="320377"/>
          </a:xfrm>
          <a:prstGeom prst="rect">
            <a:avLst/>
          </a:prstGeom>
        </p:spPr>
        <p:txBody>
          <a:bodyPr/>
          <a:lstStyle/>
          <a:p>
            <a:endParaRPr lang="cs-CZ"/>
          </a:p>
        </p:txBody>
      </p:sp>
      <p:sp>
        <p:nvSpPr>
          <p:cNvPr id="6" name="Zástupný symbol pro číslo snímku 5">
            <a:extLst>
              <a:ext uri="{FF2B5EF4-FFF2-40B4-BE49-F238E27FC236}">
                <a16:creationId xmlns:a16="http://schemas.microsoft.com/office/drawing/2014/main" id="{7C838B55-B834-7B40-AB95-C477904CC497}"/>
              </a:ext>
            </a:extLst>
          </p:cNvPr>
          <p:cNvSpPr>
            <a:spLocks noGrp="1"/>
          </p:cNvSpPr>
          <p:nvPr>
            <p:ph type="sldNum" sz="quarter" idx="12"/>
          </p:nvPr>
        </p:nvSpPr>
        <p:spPr/>
        <p:txBody>
          <a:bodyPr/>
          <a:lstStyle/>
          <a:p>
            <a:fld id="{F00BBC17-8541-E34F-8869-9598F72269DC}" type="slidenum">
              <a:rPr lang="cs-CZ" smtClean="0"/>
              <a:t>‹#›</a:t>
            </a:fld>
            <a:endParaRPr lang="cs-CZ"/>
          </a:p>
        </p:txBody>
      </p:sp>
    </p:spTree>
    <p:extLst>
      <p:ext uri="{BB962C8B-B14F-4D97-AF65-F5344CB8AC3E}">
        <p14:creationId xmlns:p14="http://schemas.microsoft.com/office/powerpoint/2010/main" val="142757155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05C6A7C0-0649-6040-A91B-A51D8870EDDC}"/>
              </a:ext>
            </a:extLst>
          </p:cNvPr>
          <p:cNvSpPr>
            <a:spLocks noGrp="1"/>
          </p:cNvSpPr>
          <p:nvPr>
            <p:ph type="title"/>
          </p:nvPr>
        </p:nvSpPr>
        <p:spPr/>
        <p:txBody>
          <a:bodyPr/>
          <a:lstStyle>
            <a:lvl1pPr>
              <a:defRPr sz="3600"/>
            </a:lvl1pPr>
          </a:lstStyle>
          <a:p>
            <a:r>
              <a:rPr lang="zh-CN" altLang="en-US"/>
              <a:t>单击此处编辑母版标题样式</a:t>
            </a:r>
            <a:endParaRPr lang="cs-CZ" dirty="0"/>
          </a:p>
        </p:txBody>
      </p:sp>
      <p:sp>
        <p:nvSpPr>
          <p:cNvPr id="3" name="Zástupný obsah 2">
            <a:extLst>
              <a:ext uri="{FF2B5EF4-FFF2-40B4-BE49-F238E27FC236}">
                <a16:creationId xmlns:a16="http://schemas.microsoft.com/office/drawing/2014/main" id="{3A670A8E-FAF4-EB48-A95A-5A580126D61E}"/>
              </a:ext>
            </a:extLst>
          </p:cNvPr>
          <p:cNvSpPr>
            <a:spLocks noGrp="1"/>
          </p:cNvSpPr>
          <p:nvPr>
            <p:ph idx="1"/>
          </p:nvPr>
        </p:nvSpPr>
        <p:spPr/>
        <p:txBody>
          <a:bodyPr/>
          <a:lstStyle>
            <a:lvl1pPr>
              <a:defRPr sz="1600"/>
            </a:lvl1pPr>
          </a:lstStyle>
          <a:p>
            <a:pPr lvl="0"/>
            <a:r>
              <a:rPr lang="zh-CN" altLang="en-US"/>
              <a:t>单击此处编辑母版文本样式</a:t>
            </a:r>
          </a:p>
        </p:txBody>
      </p:sp>
      <p:sp>
        <p:nvSpPr>
          <p:cNvPr id="4" name="Zástupný symbol pro datum 3">
            <a:extLst>
              <a:ext uri="{FF2B5EF4-FFF2-40B4-BE49-F238E27FC236}">
                <a16:creationId xmlns:a16="http://schemas.microsoft.com/office/drawing/2014/main" id="{A65CAB9C-0386-8B4F-99ED-91992F801AE3}"/>
              </a:ext>
            </a:extLst>
          </p:cNvPr>
          <p:cNvSpPr>
            <a:spLocks noGrp="1"/>
          </p:cNvSpPr>
          <p:nvPr>
            <p:ph type="dt" sz="half" idx="10"/>
          </p:nvPr>
        </p:nvSpPr>
        <p:spPr/>
        <p:txBody>
          <a:bodyPr/>
          <a:lstStyle/>
          <a:p>
            <a:fld id="{BF7BC748-752E-9E47-952B-1B6B12A8FBCB}" type="datetimeFigureOut">
              <a:rPr lang="cs-CZ" smtClean="0"/>
              <a:t>31.08.2023</a:t>
            </a:fld>
            <a:endParaRPr lang="cs-CZ"/>
          </a:p>
        </p:txBody>
      </p:sp>
      <p:sp>
        <p:nvSpPr>
          <p:cNvPr id="5" name="Zástupný symbol pro zápatí 4">
            <a:extLst>
              <a:ext uri="{FF2B5EF4-FFF2-40B4-BE49-F238E27FC236}">
                <a16:creationId xmlns:a16="http://schemas.microsoft.com/office/drawing/2014/main" id="{7733C643-BAC6-384B-8391-4C4A373E6E70}"/>
              </a:ext>
            </a:extLst>
          </p:cNvPr>
          <p:cNvSpPr>
            <a:spLocks noGrp="1"/>
          </p:cNvSpPr>
          <p:nvPr>
            <p:ph type="ftr" sz="quarter" idx="11"/>
          </p:nvPr>
        </p:nvSpPr>
        <p:spPr>
          <a:xfrm>
            <a:off x="1235075" y="6356349"/>
            <a:ext cx="9937749" cy="309266"/>
          </a:xfrm>
          <a:prstGeom prst="rect">
            <a:avLst/>
          </a:prstGeom>
        </p:spPr>
        <p:txBody>
          <a:bodyPr/>
          <a:lstStyle/>
          <a:p>
            <a:endParaRPr lang="cs-CZ"/>
          </a:p>
        </p:txBody>
      </p:sp>
      <p:sp>
        <p:nvSpPr>
          <p:cNvPr id="6" name="Zástupný symbol pro číslo snímku 5">
            <a:extLst>
              <a:ext uri="{FF2B5EF4-FFF2-40B4-BE49-F238E27FC236}">
                <a16:creationId xmlns:a16="http://schemas.microsoft.com/office/drawing/2014/main" id="{4E1B1056-E9A4-E849-AFE0-99640ED4F52F}"/>
              </a:ext>
            </a:extLst>
          </p:cNvPr>
          <p:cNvSpPr>
            <a:spLocks noGrp="1"/>
          </p:cNvSpPr>
          <p:nvPr>
            <p:ph type="sldNum" sz="quarter" idx="12"/>
          </p:nvPr>
        </p:nvSpPr>
        <p:spPr/>
        <p:txBody>
          <a:bodyPr/>
          <a:lstStyle/>
          <a:p>
            <a:fld id="{F00BBC17-8541-E34F-8869-9598F72269DC}" type="slidenum">
              <a:rPr lang="cs-CZ" smtClean="0"/>
              <a:t>‹#›</a:t>
            </a:fld>
            <a:endParaRPr lang="cs-CZ"/>
          </a:p>
        </p:txBody>
      </p:sp>
    </p:spTree>
    <p:extLst>
      <p:ext uri="{BB962C8B-B14F-4D97-AF65-F5344CB8AC3E}">
        <p14:creationId xmlns:p14="http://schemas.microsoft.com/office/powerpoint/2010/main" val="216375458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Záhlaví oddílu">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79501A35-F9F4-C746-910A-0AB6C44A2291}"/>
              </a:ext>
            </a:extLst>
          </p:cNvPr>
          <p:cNvSpPr>
            <a:spLocks noGrp="1"/>
          </p:cNvSpPr>
          <p:nvPr>
            <p:ph type="title"/>
          </p:nvPr>
        </p:nvSpPr>
        <p:spPr>
          <a:xfrm>
            <a:off x="203496" y="1052514"/>
            <a:ext cx="11796416" cy="1593868"/>
          </a:xfrm>
        </p:spPr>
        <p:txBody>
          <a:bodyPr anchor="b"/>
          <a:lstStyle>
            <a:lvl1pPr algn="l">
              <a:defRPr sz="4800"/>
            </a:lvl1pPr>
          </a:lstStyle>
          <a:p>
            <a:r>
              <a:rPr lang="zh-CN" altLang="en-US"/>
              <a:t>单击此处编辑母版标题样式</a:t>
            </a:r>
            <a:endParaRPr lang="cs-CZ" dirty="0"/>
          </a:p>
        </p:txBody>
      </p:sp>
      <p:sp>
        <p:nvSpPr>
          <p:cNvPr id="3" name="Zástupný text 2">
            <a:extLst>
              <a:ext uri="{FF2B5EF4-FFF2-40B4-BE49-F238E27FC236}">
                <a16:creationId xmlns:a16="http://schemas.microsoft.com/office/drawing/2014/main" id="{FE501E6E-0516-434B-9AFD-79C0FAE7DC29}"/>
              </a:ext>
            </a:extLst>
          </p:cNvPr>
          <p:cNvSpPr>
            <a:spLocks noGrp="1"/>
          </p:cNvSpPr>
          <p:nvPr>
            <p:ph type="body" idx="1"/>
          </p:nvPr>
        </p:nvSpPr>
        <p:spPr>
          <a:xfrm>
            <a:off x="203497" y="2807746"/>
            <a:ext cx="11796416" cy="3377901"/>
          </a:xfrm>
        </p:spPr>
        <p:txBody>
          <a:bodyPr>
            <a:normAutofit/>
          </a:bodyPr>
          <a:lstStyle>
            <a:lvl1pPr marL="0" indent="0">
              <a:buNone/>
              <a:defRPr sz="16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Zástupný symbol pro datum 3">
            <a:extLst>
              <a:ext uri="{FF2B5EF4-FFF2-40B4-BE49-F238E27FC236}">
                <a16:creationId xmlns:a16="http://schemas.microsoft.com/office/drawing/2014/main" id="{81AAA1F3-AAB7-A046-B5C1-7E0FED02FD48}"/>
              </a:ext>
            </a:extLst>
          </p:cNvPr>
          <p:cNvSpPr>
            <a:spLocks noGrp="1"/>
          </p:cNvSpPr>
          <p:nvPr>
            <p:ph type="dt" sz="half" idx="10"/>
          </p:nvPr>
        </p:nvSpPr>
        <p:spPr/>
        <p:txBody>
          <a:bodyPr/>
          <a:lstStyle/>
          <a:p>
            <a:fld id="{BF7BC748-752E-9E47-952B-1B6B12A8FBCB}" type="datetimeFigureOut">
              <a:rPr lang="cs-CZ" smtClean="0"/>
              <a:t>31.08.2023</a:t>
            </a:fld>
            <a:endParaRPr lang="cs-CZ"/>
          </a:p>
        </p:txBody>
      </p:sp>
      <p:sp>
        <p:nvSpPr>
          <p:cNvPr id="5" name="Zástupný symbol pro zápatí 4">
            <a:extLst>
              <a:ext uri="{FF2B5EF4-FFF2-40B4-BE49-F238E27FC236}">
                <a16:creationId xmlns:a16="http://schemas.microsoft.com/office/drawing/2014/main" id="{37E67D82-BA89-E943-BE3E-6FD326C11756}"/>
              </a:ext>
            </a:extLst>
          </p:cNvPr>
          <p:cNvSpPr>
            <a:spLocks noGrp="1"/>
          </p:cNvSpPr>
          <p:nvPr>
            <p:ph type="ftr" sz="quarter" idx="11"/>
          </p:nvPr>
        </p:nvSpPr>
        <p:spPr>
          <a:xfrm>
            <a:off x="1235075" y="6347011"/>
            <a:ext cx="9937749" cy="318604"/>
          </a:xfrm>
          <a:prstGeom prst="rect">
            <a:avLst/>
          </a:prstGeom>
        </p:spPr>
        <p:txBody>
          <a:bodyPr/>
          <a:lstStyle/>
          <a:p>
            <a:endParaRPr lang="cs-CZ"/>
          </a:p>
        </p:txBody>
      </p:sp>
      <p:sp>
        <p:nvSpPr>
          <p:cNvPr id="6" name="Zástupný symbol pro číslo snímku 5">
            <a:extLst>
              <a:ext uri="{FF2B5EF4-FFF2-40B4-BE49-F238E27FC236}">
                <a16:creationId xmlns:a16="http://schemas.microsoft.com/office/drawing/2014/main" id="{D35E7D21-DA7F-BC4B-ADBF-66F03AA08436}"/>
              </a:ext>
            </a:extLst>
          </p:cNvPr>
          <p:cNvSpPr>
            <a:spLocks noGrp="1"/>
          </p:cNvSpPr>
          <p:nvPr>
            <p:ph type="sldNum" sz="quarter" idx="12"/>
          </p:nvPr>
        </p:nvSpPr>
        <p:spPr/>
        <p:txBody>
          <a:bodyPr/>
          <a:lstStyle/>
          <a:p>
            <a:fld id="{F00BBC17-8541-E34F-8869-9598F72269DC}" type="slidenum">
              <a:rPr lang="cs-CZ" smtClean="0"/>
              <a:t>‹#›</a:t>
            </a:fld>
            <a:endParaRPr lang="cs-CZ"/>
          </a:p>
        </p:txBody>
      </p:sp>
    </p:spTree>
    <p:extLst>
      <p:ext uri="{BB962C8B-B14F-4D97-AF65-F5344CB8AC3E}">
        <p14:creationId xmlns:p14="http://schemas.microsoft.com/office/powerpoint/2010/main" val="373704877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BFE10C0C-49DB-714B-8253-3919EEAB257D}"/>
              </a:ext>
            </a:extLst>
          </p:cNvPr>
          <p:cNvSpPr>
            <a:spLocks noGrp="1"/>
          </p:cNvSpPr>
          <p:nvPr>
            <p:ph type="title"/>
          </p:nvPr>
        </p:nvSpPr>
        <p:spPr>
          <a:xfrm>
            <a:off x="200196" y="1054247"/>
            <a:ext cx="11799716" cy="1021977"/>
          </a:xfrm>
        </p:spPr>
        <p:txBody>
          <a:bodyPr/>
          <a:lstStyle>
            <a:lvl1pPr>
              <a:defRPr sz="3600"/>
            </a:lvl1pPr>
          </a:lstStyle>
          <a:p>
            <a:r>
              <a:rPr lang="zh-CN" altLang="en-US"/>
              <a:t>单击此处编辑母版标题样式</a:t>
            </a:r>
            <a:endParaRPr lang="cs-CZ" dirty="0"/>
          </a:p>
        </p:txBody>
      </p:sp>
      <p:sp>
        <p:nvSpPr>
          <p:cNvPr id="3" name="Zástupný obsah 2">
            <a:extLst>
              <a:ext uri="{FF2B5EF4-FFF2-40B4-BE49-F238E27FC236}">
                <a16:creationId xmlns:a16="http://schemas.microsoft.com/office/drawing/2014/main" id="{FAE45FF5-CFF7-BC4B-BE44-7DE11320BA15}"/>
              </a:ext>
            </a:extLst>
          </p:cNvPr>
          <p:cNvSpPr>
            <a:spLocks noGrp="1"/>
          </p:cNvSpPr>
          <p:nvPr>
            <p:ph sz="half" idx="1"/>
          </p:nvPr>
        </p:nvSpPr>
        <p:spPr>
          <a:xfrm>
            <a:off x="202846" y="2162287"/>
            <a:ext cx="5785204" cy="4014676"/>
          </a:xfrm>
        </p:spPr>
        <p:txBody>
          <a:bodyPr>
            <a:normAutofit/>
          </a:bodyPr>
          <a:lstStyle>
            <a:lvl1pPr>
              <a:defRPr sz="1600"/>
            </a:lvl1pPr>
          </a:lstStyle>
          <a:p>
            <a:pPr lvl="0"/>
            <a:r>
              <a:rPr lang="zh-CN" altLang="en-US"/>
              <a:t>单击此处编辑母版文本样式</a:t>
            </a:r>
          </a:p>
        </p:txBody>
      </p:sp>
      <p:sp>
        <p:nvSpPr>
          <p:cNvPr id="4" name="Zástupný obsah 3">
            <a:extLst>
              <a:ext uri="{FF2B5EF4-FFF2-40B4-BE49-F238E27FC236}">
                <a16:creationId xmlns:a16="http://schemas.microsoft.com/office/drawing/2014/main" id="{FE0186BD-CCF8-814D-8F98-56078DF4C99B}"/>
              </a:ext>
            </a:extLst>
          </p:cNvPr>
          <p:cNvSpPr>
            <a:spLocks noGrp="1"/>
          </p:cNvSpPr>
          <p:nvPr>
            <p:ph sz="half" idx="2"/>
          </p:nvPr>
        </p:nvSpPr>
        <p:spPr>
          <a:xfrm>
            <a:off x="6203949" y="2162285"/>
            <a:ext cx="5795963" cy="4038490"/>
          </a:xfrm>
        </p:spPr>
        <p:txBody>
          <a:bodyPr>
            <a:normAutofit/>
          </a:bodyPr>
          <a:lstStyle>
            <a:lvl1pPr>
              <a:defRPr sz="1600"/>
            </a:lvl1pPr>
          </a:lstStyle>
          <a:p>
            <a:pPr lvl="0"/>
            <a:r>
              <a:rPr lang="zh-CN" altLang="en-US"/>
              <a:t>单击此处编辑母版文本样式</a:t>
            </a:r>
          </a:p>
        </p:txBody>
      </p:sp>
      <p:sp>
        <p:nvSpPr>
          <p:cNvPr id="5" name="Zástupný symbol pro datum 4">
            <a:extLst>
              <a:ext uri="{FF2B5EF4-FFF2-40B4-BE49-F238E27FC236}">
                <a16:creationId xmlns:a16="http://schemas.microsoft.com/office/drawing/2014/main" id="{40C9FC7B-3212-0C45-8BA4-BD25FC4086DF}"/>
              </a:ext>
            </a:extLst>
          </p:cNvPr>
          <p:cNvSpPr>
            <a:spLocks noGrp="1"/>
          </p:cNvSpPr>
          <p:nvPr>
            <p:ph type="dt" sz="half" idx="10"/>
          </p:nvPr>
        </p:nvSpPr>
        <p:spPr/>
        <p:txBody>
          <a:bodyPr/>
          <a:lstStyle/>
          <a:p>
            <a:fld id="{BF7BC748-752E-9E47-952B-1B6B12A8FBCB}" type="datetimeFigureOut">
              <a:rPr lang="cs-CZ" smtClean="0"/>
              <a:t>31.08.2023</a:t>
            </a:fld>
            <a:endParaRPr lang="cs-CZ"/>
          </a:p>
        </p:txBody>
      </p:sp>
      <p:sp>
        <p:nvSpPr>
          <p:cNvPr id="6" name="Zástupný symbol pro zápatí 5">
            <a:extLst>
              <a:ext uri="{FF2B5EF4-FFF2-40B4-BE49-F238E27FC236}">
                <a16:creationId xmlns:a16="http://schemas.microsoft.com/office/drawing/2014/main" id="{CB71C6E2-9DD7-8649-B049-1FBCF5CC8149}"/>
              </a:ext>
            </a:extLst>
          </p:cNvPr>
          <p:cNvSpPr>
            <a:spLocks noGrp="1"/>
          </p:cNvSpPr>
          <p:nvPr>
            <p:ph type="ftr" sz="quarter" idx="11"/>
          </p:nvPr>
        </p:nvSpPr>
        <p:spPr>
          <a:xfrm>
            <a:off x="1235075" y="6352876"/>
            <a:ext cx="9937749" cy="312739"/>
          </a:xfrm>
          <a:prstGeom prst="rect">
            <a:avLst/>
          </a:prstGeom>
        </p:spPr>
        <p:txBody>
          <a:bodyPr/>
          <a:lstStyle/>
          <a:p>
            <a:endParaRPr lang="cs-CZ"/>
          </a:p>
        </p:txBody>
      </p:sp>
      <p:sp>
        <p:nvSpPr>
          <p:cNvPr id="7" name="Zástupný symbol pro číslo snímku 6">
            <a:extLst>
              <a:ext uri="{FF2B5EF4-FFF2-40B4-BE49-F238E27FC236}">
                <a16:creationId xmlns:a16="http://schemas.microsoft.com/office/drawing/2014/main" id="{0AD2E780-8CA4-694B-B7E2-70742E384C86}"/>
              </a:ext>
            </a:extLst>
          </p:cNvPr>
          <p:cNvSpPr>
            <a:spLocks noGrp="1"/>
          </p:cNvSpPr>
          <p:nvPr>
            <p:ph type="sldNum" sz="quarter" idx="12"/>
          </p:nvPr>
        </p:nvSpPr>
        <p:spPr/>
        <p:txBody>
          <a:bodyPr/>
          <a:lstStyle/>
          <a:p>
            <a:fld id="{F00BBC17-8541-E34F-8869-9598F72269DC}" type="slidenum">
              <a:rPr lang="cs-CZ" smtClean="0"/>
              <a:t>‹#›</a:t>
            </a:fld>
            <a:endParaRPr lang="cs-CZ"/>
          </a:p>
        </p:txBody>
      </p:sp>
    </p:spTree>
    <p:extLst>
      <p:ext uri="{BB962C8B-B14F-4D97-AF65-F5344CB8AC3E}">
        <p14:creationId xmlns:p14="http://schemas.microsoft.com/office/powerpoint/2010/main" val="151777691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399E3C6D-02AA-BD44-84A9-B919C331D81A}"/>
              </a:ext>
            </a:extLst>
          </p:cNvPr>
          <p:cNvSpPr>
            <a:spLocks noGrp="1"/>
          </p:cNvSpPr>
          <p:nvPr>
            <p:ph type="title"/>
          </p:nvPr>
        </p:nvSpPr>
        <p:spPr/>
        <p:txBody>
          <a:bodyPr/>
          <a:lstStyle>
            <a:lvl1pPr>
              <a:defRPr sz="3600"/>
            </a:lvl1pPr>
          </a:lstStyle>
          <a:p>
            <a:r>
              <a:rPr lang="zh-CN" altLang="en-US"/>
              <a:t>单击此处编辑母版标题样式</a:t>
            </a:r>
            <a:endParaRPr lang="cs-CZ" dirty="0"/>
          </a:p>
        </p:txBody>
      </p:sp>
      <p:sp>
        <p:nvSpPr>
          <p:cNvPr id="3" name="Zástupný symbol pro datum 2">
            <a:extLst>
              <a:ext uri="{FF2B5EF4-FFF2-40B4-BE49-F238E27FC236}">
                <a16:creationId xmlns:a16="http://schemas.microsoft.com/office/drawing/2014/main" id="{3315A8E6-4C0A-AA4C-9079-37AC28721938}"/>
              </a:ext>
            </a:extLst>
          </p:cNvPr>
          <p:cNvSpPr>
            <a:spLocks noGrp="1"/>
          </p:cNvSpPr>
          <p:nvPr>
            <p:ph type="dt" sz="half" idx="10"/>
          </p:nvPr>
        </p:nvSpPr>
        <p:spPr/>
        <p:txBody>
          <a:bodyPr/>
          <a:lstStyle/>
          <a:p>
            <a:fld id="{BF7BC748-752E-9E47-952B-1B6B12A8FBCB}" type="datetimeFigureOut">
              <a:rPr lang="cs-CZ" smtClean="0"/>
              <a:t>31.08.2023</a:t>
            </a:fld>
            <a:endParaRPr lang="cs-CZ"/>
          </a:p>
        </p:txBody>
      </p:sp>
      <p:sp>
        <p:nvSpPr>
          <p:cNvPr id="4" name="Zástupný symbol pro zápatí 3">
            <a:extLst>
              <a:ext uri="{FF2B5EF4-FFF2-40B4-BE49-F238E27FC236}">
                <a16:creationId xmlns:a16="http://schemas.microsoft.com/office/drawing/2014/main" id="{98BB6F38-4D44-9840-89C1-FF42C22B0042}"/>
              </a:ext>
            </a:extLst>
          </p:cNvPr>
          <p:cNvSpPr>
            <a:spLocks noGrp="1"/>
          </p:cNvSpPr>
          <p:nvPr>
            <p:ph type="ftr" sz="quarter" idx="11"/>
          </p:nvPr>
        </p:nvSpPr>
        <p:spPr>
          <a:xfrm>
            <a:off x="1235075" y="6352876"/>
            <a:ext cx="9937749" cy="312739"/>
          </a:xfrm>
          <a:prstGeom prst="rect">
            <a:avLst/>
          </a:prstGeom>
        </p:spPr>
        <p:txBody>
          <a:bodyPr/>
          <a:lstStyle/>
          <a:p>
            <a:endParaRPr lang="cs-CZ"/>
          </a:p>
        </p:txBody>
      </p:sp>
      <p:sp>
        <p:nvSpPr>
          <p:cNvPr id="5" name="Zástupný symbol pro číslo snímku 4">
            <a:extLst>
              <a:ext uri="{FF2B5EF4-FFF2-40B4-BE49-F238E27FC236}">
                <a16:creationId xmlns:a16="http://schemas.microsoft.com/office/drawing/2014/main" id="{203DEF9F-619E-514F-B49B-61758FC00CE4}"/>
              </a:ext>
            </a:extLst>
          </p:cNvPr>
          <p:cNvSpPr>
            <a:spLocks noGrp="1"/>
          </p:cNvSpPr>
          <p:nvPr>
            <p:ph type="sldNum" sz="quarter" idx="12"/>
          </p:nvPr>
        </p:nvSpPr>
        <p:spPr/>
        <p:txBody>
          <a:bodyPr/>
          <a:lstStyle/>
          <a:p>
            <a:fld id="{F00BBC17-8541-E34F-8869-9598F72269DC}" type="slidenum">
              <a:rPr lang="cs-CZ" smtClean="0"/>
              <a:t>‹#›</a:t>
            </a:fld>
            <a:endParaRPr lang="cs-CZ"/>
          </a:p>
        </p:txBody>
      </p:sp>
    </p:spTree>
    <p:extLst>
      <p:ext uri="{BB962C8B-B14F-4D97-AF65-F5344CB8AC3E}">
        <p14:creationId xmlns:p14="http://schemas.microsoft.com/office/powerpoint/2010/main" val="512348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a:extLst>
              <a:ext uri="{FF2B5EF4-FFF2-40B4-BE49-F238E27FC236}">
                <a16:creationId xmlns:a16="http://schemas.microsoft.com/office/drawing/2014/main" id="{7414C914-950A-7942-B0E9-3FEB6F7F39C1}"/>
              </a:ext>
            </a:extLst>
          </p:cNvPr>
          <p:cNvSpPr>
            <a:spLocks noGrp="1"/>
          </p:cNvSpPr>
          <p:nvPr>
            <p:ph type="dt" sz="half" idx="10"/>
          </p:nvPr>
        </p:nvSpPr>
        <p:spPr/>
        <p:txBody>
          <a:bodyPr/>
          <a:lstStyle/>
          <a:p>
            <a:fld id="{BF7BC748-752E-9E47-952B-1B6B12A8FBCB}" type="datetimeFigureOut">
              <a:rPr lang="cs-CZ" smtClean="0"/>
              <a:t>31.08.2023</a:t>
            </a:fld>
            <a:endParaRPr lang="cs-CZ"/>
          </a:p>
        </p:txBody>
      </p:sp>
      <p:sp>
        <p:nvSpPr>
          <p:cNvPr id="3" name="Zástupný symbol pro zápatí 2">
            <a:extLst>
              <a:ext uri="{FF2B5EF4-FFF2-40B4-BE49-F238E27FC236}">
                <a16:creationId xmlns:a16="http://schemas.microsoft.com/office/drawing/2014/main" id="{0DCF0096-0579-6045-8D0F-A71D64397B89}"/>
              </a:ext>
            </a:extLst>
          </p:cNvPr>
          <p:cNvSpPr>
            <a:spLocks noGrp="1"/>
          </p:cNvSpPr>
          <p:nvPr>
            <p:ph type="ftr" sz="quarter" idx="11"/>
          </p:nvPr>
        </p:nvSpPr>
        <p:spPr>
          <a:xfrm>
            <a:off x="1235075" y="6356349"/>
            <a:ext cx="9937749" cy="309266"/>
          </a:xfrm>
          <a:prstGeom prst="rect">
            <a:avLst/>
          </a:prstGeom>
        </p:spPr>
        <p:txBody>
          <a:bodyPr/>
          <a:lstStyle/>
          <a:p>
            <a:endParaRPr lang="cs-CZ"/>
          </a:p>
        </p:txBody>
      </p:sp>
      <p:sp>
        <p:nvSpPr>
          <p:cNvPr id="4" name="Zástupný symbol pro číslo snímku 3">
            <a:extLst>
              <a:ext uri="{FF2B5EF4-FFF2-40B4-BE49-F238E27FC236}">
                <a16:creationId xmlns:a16="http://schemas.microsoft.com/office/drawing/2014/main" id="{0E670FDF-F365-974E-B39A-0DEC9CD46AE4}"/>
              </a:ext>
            </a:extLst>
          </p:cNvPr>
          <p:cNvSpPr>
            <a:spLocks noGrp="1"/>
          </p:cNvSpPr>
          <p:nvPr>
            <p:ph type="sldNum" sz="quarter" idx="12"/>
          </p:nvPr>
        </p:nvSpPr>
        <p:spPr/>
        <p:txBody>
          <a:bodyPr/>
          <a:lstStyle/>
          <a:p>
            <a:fld id="{F00BBC17-8541-E34F-8869-9598F72269DC}" type="slidenum">
              <a:rPr lang="cs-CZ" smtClean="0"/>
              <a:t>‹#›</a:t>
            </a:fld>
            <a:endParaRPr lang="cs-CZ"/>
          </a:p>
        </p:txBody>
      </p:sp>
    </p:spTree>
    <p:extLst>
      <p:ext uri="{BB962C8B-B14F-4D97-AF65-F5344CB8AC3E}">
        <p14:creationId xmlns:p14="http://schemas.microsoft.com/office/powerpoint/2010/main" val="327634216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B8A41D-18F5-2B4E-BE99-D6457D846CFF}"/>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cs-CZ"/>
          </a:p>
        </p:txBody>
      </p:sp>
      <p:sp>
        <p:nvSpPr>
          <p:cNvPr id="3" name="Subtitle 2">
            <a:extLst>
              <a:ext uri="{FF2B5EF4-FFF2-40B4-BE49-F238E27FC236}">
                <a16:creationId xmlns:a16="http://schemas.microsoft.com/office/drawing/2014/main" id="{0400582C-01B7-3F42-AD28-9B7DF4DD5F3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cs-CZ"/>
          </a:p>
        </p:txBody>
      </p:sp>
      <p:sp>
        <p:nvSpPr>
          <p:cNvPr id="4" name="Date Placeholder 3">
            <a:extLst>
              <a:ext uri="{FF2B5EF4-FFF2-40B4-BE49-F238E27FC236}">
                <a16:creationId xmlns:a16="http://schemas.microsoft.com/office/drawing/2014/main" id="{3B0C3A37-4F77-534E-9AF3-D82BFE15450D}"/>
              </a:ext>
            </a:extLst>
          </p:cNvPr>
          <p:cNvSpPr>
            <a:spLocks noGrp="1"/>
          </p:cNvSpPr>
          <p:nvPr>
            <p:ph type="dt" sz="half" idx="10"/>
          </p:nvPr>
        </p:nvSpPr>
        <p:spPr/>
        <p:txBody>
          <a:bodyPr/>
          <a:lstStyle/>
          <a:p>
            <a:r>
              <a:rPr lang="cs-CZ" dirty="0"/>
              <a:t>3. 10. 2019</a:t>
            </a:r>
          </a:p>
        </p:txBody>
      </p:sp>
      <p:sp>
        <p:nvSpPr>
          <p:cNvPr id="5" name="Footer Placeholder 4">
            <a:extLst>
              <a:ext uri="{FF2B5EF4-FFF2-40B4-BE49-F238E27FC236}">
                <a16:creationId xmlns:a16="http://schemas.microsoft.com/office/drawing/2014/main" id="{2BCDCCB8-70AD-574C-9AA9-B02DA9D9DB6F}"/>
              </a:ext>
            </a:extLst>
          </p:cNvPr>
          <p:cNvSpPr>
            <a:spLocks noGrp="1"/>
          </p:cNvSpPr>
          <p:nvPr>
            <p:ph type="ftr" sz="quarter" idx="11"/>
          </p:nvPr>
        </p:nvSpPr>
        <p:spPr/>
        <p:txBody>
          <a:bodyPr/>
          <a:lstStyle/>
          <a:p>
            <a:r>
              <a:rPr lang="en-US" dirty="0"/>
              <a:t>Workshop SGSEKF19</a:t>
            </a:r>
            <a:endParaRPr lang="cs-CZ" dirty="0"/>
          </a:p>
        </p:txBody>
      </p:sp>
      <p:sp>
        <p:nvSpPr>
          <p:cNvPr id="6" name="Slide Number Placeholder 5">
            <a:extLst>
              <a:ext uri="{FF2B5EF4-FFF2-40B4-BE49-F238E27FC236}">
                <a16:creationId xmlns:a16="http://schemas.microsoft.com/office/drawing/2014/main" id="{47B3117F-487E-494C-9FA1-CB037C2CB28F}"/>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236872134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956EA4-94EE-9E4C-9451-0C053C350ACF}"/>
              </a:ext>
            </a:extLst>
          </p:cNvPr>
          <p:cNvSpPr>
            <a:spLocks noGrp="1"/>
          </p:cNvSpPr>
          <p:nvPr>
            <p:ph type="title"/>
          </p:nvPr>
        </p:nvSpPr>
        <p:spPr/>
        <p:txBody>
          <a:bodyPr/>
          <a:lstStyle/>
          <a:p>
            <a:r>
              <a:rPr lang="zh-CN" altLang="en-US"/>
              <a:t>单击此处编辑母版标题样式</a:t>
            </a:r>
            <a:endParaRPr lang="cs-CZ"/>
          </a:p>
        </p:txBody>
      </p:sp>
      <p:sp>
        <p:nvSpPr>
          <p:cNvPr id="3" name="Content Placeholder 2">
            <a:extLst>
              <a:ext uri="{FF2B5EF4-FFF2-40B4-BE49-F238E27FC236}">
                <a16:creationId xmlns:a16="http://schemas.microsoft.com/office/drawing/2014/main" id="{2060C682-265E-EE41-A540-118A3A390340}"/>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cs-CZ"/>
          </a:p>
        </p:txBody>
      </p:sp>
      <p:sp>
        <p:nvSpPr>
          <p:cNvPr id="4" name="Date Placeholder 3">
            <a:extLst>
              <a:ext uri="{FF2B5EF4-FFF2-40B4-BE49-F238E27FC236}">
                <a16:creationId xmlns:a16="http://schemas.microsoft.com/office/drawing/2014/main" id="{904DCE98-8002-BC4F-85CF-80F1678C4DE6}"/>
              </a:ext>
            </a:extLst>
          </p:cNvPr>
          <p:cNvSpPr>
            <a:spLocks noGrp="1"/>
          </p:cNvSpPr>
          <p:nvPr>
            <p:ph type="dt" sz="half" idx="10"/>
          </p:nvPr>
        </p:nvSpPr>
        <p:spPr/>
        <p:txBody>
          <a:bodyPr/>
          <a:lstStyle/>
          <a:p>
            <a:r>
              <a:rPr lang="cs-CZ" dirty="0"/>
              <a:t>3. 10. 2019</a:t>
            </a:r>
          </a:p>
        </p:txBody>
      </p:sp>
      <p:sp>
        <p:nvSpPr>
          <p:cNvPr id="5" name="Footer Placeholder 4">
            <a:extLst>
              <a:ext uri="{FF2B5EF4-FFF2-40B4-BE49-F238E27FC236}">
                <a16:creationId xmlns:a16="http://schemas.microsoft.com/office/drawing/2014/main" id="{5C100820-F6DD-5A4F-80F7-CAC42703D5E2}"/>
              </a:ext>
            </a:extLst>
          </p:cNvPr>
          <p:cNvSpPr>
            <a:spLocks noGrp="1"/>
          </p:cNvSpPr>
          <p:nvPr>
            <p:ph type="ftr" sz="quarter" idx="11"/>
          </p:nvPr>
        </p:nvSpPr>
        <p:spPr/>
        <p:txBody>
          <a:bodyPr/>
          <a:lstStyle/>
          <a:p>
            <a:r>
              <a:rPr lang="en-US" dirty="0"/>
              <a:t>Workshop SGSEKF19</a:t>
            </a:r>
            <a:endParaRPr lang="cs-CZ" dirty="0"/>
          </a:p>
        </p:txBody>
      </p:sp>
      <p:sp>
        <p:nvSpPr>
          <p:cNvPr id="6" name="Slide Number Placeholder 5">
            <a:extLst>
              <a:ext uri="{FF2B5EF4-FFF2-40B4-BE49-F238E27FC236}">
                <a16:creationId xmlns:a16="http://schemas.microsoft.com/office/drawing/2014/main" id="{61E03D53-E799-BF42-83F0-6B6D5E020F0F}"/>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337897056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E2D3AB-3AE5-6C49-B89B-0B3333B9A57C}"/>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cs-CZ"/>
          </a:p>
        </p:txBody>
      </p:sp>
      <p:sp>
        <p:nvSpPr>
          <p:cNvPr id="3" name="Text Placeholder 2">
            <a:extLst>
              <a:ext uri="{FF2B5EF4-FFF2-40B4-BE49-F238E27FC236}">
                <a16:creationId xmlns:a16="http://schemas.microsoft.com/office/drawing/2014/main" id="{85A51D72-6450-1245-B950-D14EEE9BCDF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Date Placeholder 3">
            <a:extLst>
              <a:ext uri="{FF2B5EF4-FFF2-40B4-BE49-F238E27FC236}">
                <a16:creationId xmlns:a16="http://schemas.microsoft.com/office/drawing/2014/main" id="{85BA13D4-2C24-4B4C-A527-271234776FCA}"/>
              </a:ext>
            </a:extLst>
          </p:cNvPr>
          <p:cNvSpPr>
            <a:spLocks noGrp="1"/>
          </p:cNvSpPr>
          <p:nvPr>
            <p:ph type="dt" sz="half" idx="10"/>
          </p:nvPr>
        </p:nvSpPr>
        <p:spPr/>
        <p:txBody>
          <a:bodyPr/>
          <a:lstStyle/>
          <a:p>
            <a:r>
              <a:rPr lang="cs-CZ" dirty="0"/>
              <a:t>3. 10. 2019</a:t>
            </a:r>
          </a:p>
        </p:txBody>
      </p:sp>
      <p:sp>
        <p:nvSpPr>
          <p:cNvPr id="5" name="Footer Placeholder 4">
            <a:extLst>
              <a:ext uri="{FF2B5EF4-FFF2-40B4-BE49-F238E27FC236}">
                <a16:creationId xmlns:a16="http://schemas.microsoft.com/office/drawing/2014/main" id="{9B86D41A-5F70-D542-B768-4CA673DBA815}"/>
              </a:ext>
            </a:extLst>
          </p:cNvPr>
          <p:cNvSpPr>
            <a:spLocks noGrp="1"/>
          </p:cNvSpPr>
          <p:nvPr>
            <p:ph type="ftr" sz="quarter" idx="11"/>
          </p:nvPr>
        </p:nvSpPr>
        <p:spPr/>
        <p:txBody>
          <a:bodyPr/>
          <a:lstStyle/>
          <a:p>
            <a:r>
              <a:rPr lang="en-US" dirty="0"/>
              <a:t>Workshop SGSEKF19</a:t>
            </a:r>
            <a:endParaRPr lang="cs-CZ" dirty="0"/>
          </a:p>
        </p:txBody>
      </p:sp>
      <p:sp>
        <p:nvSpPr>
          <p:cNvPr id="6" name="Slide Number Placeholder 5">
            <a:extLst>
              <a:ext uri="{FF2B5EF4-FFF2-40B4-BE49-F238E27FC236}">
                <a16:creationId xmlns:a16="http://schemas.microsoft.com/office/drawing/2014/main" id="{5D784A22-3709-7E43-ADD3-04B31F1D2000}"/>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368250610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BFE10C0C-49DB-714B-8253-3919EEAB257D}"/>
              </a:ext>
            </a:extLst>
          </p:cNvPr>
          <p:cNvSpPr>
            <a:spLocks noGrp="1"/>
          </p:cNvSpPr>
          <p:nvPr>
            <p:ph type="title"/>
          </p:nvPr>
        </p:nvSpPr>
        <p:spPr>
          <a:xfrm>
            <a:off x="200196" y="1054247"/>
            <a:ext cx="11799716" cy="1021977"/>
          </a:xfrm>
        </p:spPr>
        <p:txBody>
          <a:bodyPr/>
          <a:lstStyle>
            <a:lvl1pPr>
              <a:defRPr sz="3600"/>
            </a:lvl1pPr>
          </a:lstStyle>
          <a:p>
            <a:r>
              <a:rPr lang="en-US"/>
              <a:t>Click to edit Master title style</a:t>
            </a:r>
            <a:endParaRPr lang="cs-CZ" dirty="0"/>
          </a:p>
        </p:txBody>
      </p:sp>
      <p:sp>
        <p:nvSpPr>
          <p:cNvPr id="3" name="Zástupný obsah 2">
            <a:extLst>
              <a:ext uri="{FF2B5EF4-FFF2-40B4-BE49-F238E27FC236}">
                <a16:creationId xmlns:a16="http://schemas.microsoft.com/office/drawing/2014/main" id="{FAE45FF5-CFF7-BC4B-BE44-7DE11320BA15}"/>
              </a:ext>
            </a:extLst>
          </p:cNvPr>
          <p:cNvSpPr>
            <a:spLocks noGrp="1"/>
          </p:cNvSpPr>
          <p:nvPr>
            <p:ph sz="half" idx="1"/>
          </p:nvPr>
        </p:nvSpPr>
        <p:spPr>
          <a:xfrm>
            <a:off x="202846" y="2162287"/>
            <a:ext cx="5785204" cy="4014676"/>
          </a:xfrm>
        </p:spPr>
        <p:txBody>
          <a:bodyPr>
            <a:normAutofit/>
          </a:bodyPr>
          <a:lstStyle>
            <a:lvl1pPr>
              <a:defRPr sz="1600"/>
            </a:lvl1pPr>
          </a:lstStyle>
          <a:p>
            <a:pPr lvl="0"/>
            <a:r>
              <a:rPr lang="en-US"/>
              <a:t>Click to edit Master text styles</a:t>
            </a:r>
          </a:p>
        </p:txBody>
      </p:sp>
      <p:sp>
        <p:nvSpPr>
          <p:cNvPr id="4" name="Zástupný obsah 3">
            <a:extLst>
              <a:ext uri="{FF2B5EF4-FFF2-40B4-BE49-F238E27FC236}">
                <a16:creationId xmlns:a16="http://schemas.microsoft.com/office/drawing/2014/main" id="{FE0186BD-CCF8-814D-8F98-56078DF4C99B}"/>
              </a:ext>
            </a:extLst>
          </p:cNvPr>
          <p:cNvSpPr>
            <a:spLocks noGrp="1"/>
          </p:cNvSpPr>
          <p:nvPr>
            <p:ph sz="half" idx="2"/>
          </p:nvPr>
        </p:nvSpPr>
        <p:spPr>
          <a:xfrm>
            <a:off x="6203949" y="2162285"/>
            <a:ext cx="5795963" cy="4038490"/>
          </a:xfrm>
        </p:spPr>
        <p:txBody>
          <a:bodyPr>
            <a:normAutofit/>
          </a:bodyPr>
          <a:lstStyle>
            <a:lvl1pPr>
              <a:defRPr sz="1600"/>
            </a:lvl1pPr>
          </a:lstStyle>
          <a:p>
            <a:pPr lvl="0"/>
            <a:r>
              <a:rPr lang="en-US"/>
              <a:t>Click to edit Master text styles</a:t>
            </a:r>
          </a:p>
        </p:txBody>
      </p:sp>
      <p:sp>
        <p:nvSpPr>
          <p:cNvPr id="5" name="Zástupný symbol pro datum 4">
            <a:extLst>
              <a:ext uri="{FF2B5EF4-FFF2-40B4-BE49-F238E27FC236}">
                <a16:creationId xmlns:a16="http://schemas.microsoft.com/office/drawing/2014/main" id="{40C9FC7B-3212-0C45-8BA4-BD25FC4086DF}"/>
              </a:ext>
            </a:extLst>
          </p:cNvPr>
          <p:cNvSpPr>
            <a:spLocks noGrp="1"/>
          </p:cNvSpPr>
          <p:nvPr>
            <p:ph type="dt" sz="half" idx="10"/>
          </p:nvPr>
        </p:nvSpPr>
        <p:spPr/>
        <p:txBody>
          <a:bodyPr/>
          <a:lstStyle/>
          <a:p>
            <a:fld id="{D9FBF454-91E7-4053-8BBD-C24DB13BF6D8}" type="datetime1">
              <a:rPr lang="zh-CN" altLang="en-US" smtClean="0"/>
              <a:t>2023/8/31</a:t>
            </a:fld>
            <a:endParaRPr lang="zh-CN" altLang="en-US"/>
          </a:p>
        </p:txBody>
      </p:sp>
      <p:sp>
        <p:nvSpPr>
          <p:cNvPr id="6" name="Zástupný symbol pro zápatí 5">
            <a:extLst>
              <a:ext uri="{FF2B5EF4-FFF2-40B4-BE49-F238E27FC236}">
                <a16:creationId xmlns:a16="http://schemas.microsoft.com/office/drawing/2014/main" id="{CB71C6E2-9DD7-8649-B049-1FBCF5CC8149}"/>
              </a:ext>
            </a:extLst>
          </p:cNvPr>
          <p:cNvSpPr>
            <a:spLocks noGrp="1"/>
          </p:cNvSpPr>
          <p:nvPr>
            <p:ph type="ftr" sz="quarter" idx="11"/>
          </p:nvPr>
        </p:nvSpPr>
        <p:spPr>
          <a:xfrm>
            <a:off x="1235075" y="6352876"/>
            <a:ext cx="9937749" cy="312739"/>
          </a:xfrm>
          <a:prstGeom prst="rect">
            <a:avLst/>
          </a:prstGeom>
        </p:spPr>
        <p:txBody>
          <a:bodyPr/>
          <a:lstStyle/>
          <a:p>
            <a:endParaRPr lang="zh-CN" altLang="en-US"/>
          </a:p>
        </p:txBody>
      </p:sp>
      <p:sp>
        <p:nvSpPr>
          <p:cNvPr id="7" name="Zástupný symbol pro číslo snímku 6">
            <a:extLst>
              <a:ext uri="{FF2B5EF4-FFF2-40B4-BE49-F238E27FC236}">
                <a16:creationId xmlns:a16="http://schemas.microsoft.com/office/drawing/2014/main" id="{0AD2E780-8CA4-694B-B7E2-70742E384C86}"/>
              </a:ext>
            </a:extLst>
          </p:cNvPr>
          <p:cNvSpPr>
            <a:spLocks noGrp="1"/>
          </p:cNvSpPr>
          <p:nvPr>
            <p:ph type="sldNum" sz="quarter" idx="12"/>
          </p:nvPr>
        </p:nvSpPr>
        <p:spPr/>
        <p:txBody>
          <a:bodyPr/>
          <a:lstStyle/>
          <a:p>
            <a:fld id="{A4EB1896-982B-4D6B-BD2D-370CD0D1BA31}" type="slidenum">
              <a:rPr lang="zh-CN" altLang="en-US" smtClean="0"/>
              <a:t>‹#›</a:t>
            </a:fld>
            <a:endParaRPr lang="zh-CN" altLang="en-US"/>
          </a:p>
        </p:txBody>
      </p:sp>
    </p:spTree>
    <p:extLst>
      <p:ext uri="{BB962C8B-B14F-4D97-AF65-F5344CB8AC3E}">
        <p14:creationId xmlns:p14="http://schemas.microsoft.com/office/powerpoint/2010/main" val="130127858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hdr="0" ftr="0" dt="0"/>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085BBB-390C-8746-8F6D-62B6435F27C3}"/>
              </a:ext>
            </a:extLst>
          </p:cNvPr>
          <p:cNvSpPr>
            <a:spLocks noGrp="1"/>
          </p:cNvSpPr>
          <p:nvPr>
            <p:ph type="title"/>
          </p:nvPr>
        </p:nvSpPr>
        <p:spPr/>
        <p:txBody>
          <a:bodyPr/>
          <a:lstStyle/>
          <a:p>
            <a:r>
              <a:rPr lang="zh-CN" altLang="en-US"/>
              <a:t>单击此处编辑母版标题样式</a:t>
            </a:r>
            <a:endParaRPr lang="cs-CZ"/>
          </a:p>
        </p:txBody>
      </p:sp>
      <p:sp>
        <p:nvSpPr>
          <p:cNvPr id="3" name="Content Placeholder 2">
            <a:extLst>
              <a:ext uri="{FF2B5EF4-FFF2-40B4-BE49-F238E27FC236}">
                <a16:creationId xmlns:a16="http://schemas.microsoft.com/office/drawing/2014/main" id="{63A52AC7-CCB6-7743-BA17-958390688A1E}"/>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cs-CZ"/>
          </a:p>
        </p:txBody>
      </p:sp>
      <p:sp>
        <p:nvSpPr>
          <p:cNvPr id="4" name="Content Placeholder 3">
            <a:extLst>
              <a:ext uri="{FF2B5EF4-FFF2-40B4-BE49-F238E27FC236}">
                <a16:creationId xmlns:a16="http://schemas.microsoft.com/office/drawing/2014/main" id="{027134D6-2490-5248-8BDE-DBC857FAD568}"/>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cs-CZ"/>
          </a:p>
        </p:txBody>
      </p:sp>
      <p:sp>
        <p:nvSpPr>
          <p:cNvPr id="5" name="Date Placeholder 4">
            <a:extLst>
              <a:ext uri="{FF2B5EF4-FFF2-40B4-BE49-F238E27FC236}">
                <a16:creationId xmlns:a16="http://schemas.microsoft.com/office/drawing/2014/main" id="{C3B26196-17B1-8245-A58A-F8CFE5261031}"/>
              </a:ext>
            </a:extLst>
          </p:cNvPr>
          <p:cNvSpPr>
            <a:spLocks noGrp="1"/>
          </p:cNvSpPr>
          <p:nvPr>
            <p:ph type="dt" sz="half" idx="10"/>
          </p:nvPr>
        </p:nvSpPr>
        <p:spPr/>
        <p:txBody>
          <a:bodyPr/>
          <a:lstStyle/>
          <a:p>
            <a:r>
              <a:rPr lang="cs-CZ" dirty="0"/>
              <a:t>3. 10. 2019</a:t>
            </a:r>
          </a:p>
        </p:txBody>
      </p:sp>
      <p:sp>
        <p:nvSpPr>
          <p:cNvPr id="6" name="Footer Placeholder 5">
            <a:extLst>
              <a:ext uri="{FF2B5EF4-FFF2-40B4-BE49-F238E27FC236}">
                <a16:creationId xmlns:a16="http://schemas.microsoft.com/office/drawing/2014/main" id="{EDF613EA-3698-4344-847F-E2367A8EDA47}"/>
              </a:ext>
            </a:extLst>
          </p:cNvPr>
          <p:cNvSpPr>
            <a:spLocks noGrp="1"/>
          </p:cNvSpPr>
          <p:nvPr>
            <p:ph type="ftr" sz="quarter" idx="11"/>
          </p:nvPr>
        </p:nvSpPr>
        <p:spPr/>
        <p:txBody>
          <a:bodyPr/>
          <a:lstStyle/>
          <a:p>
            <a:r>
              <a:rPr lang="en-US" dirty="0"/>
              <a:t>Workshop SGSEKF19</a:t>
            </a:r>
            <a:endParaRPr lang="cs-CZ" dirty="0"/>
          </a:p>
        </p:txBody>
      </p:sp>
      <p:sp>
        <p:nvSpPr>
          <p:cNvPr id="7" name="Slide Number Placeholder 6">
            <a:extLst>
              <a:ext uri="{FF2B5EF4-FFF2-40B4-BE49-F238E27FC236}">
                <a16:creationId xmlns:a16="http://schemas.microsoft.com/office/drawing/2014/main" id="{3C666FBF-FFBF-9746-9924-D6ECC8F224BE}"/>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2416725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6015BE-E091-174E-9BC7-1C1BCA6DCF07}"/>
              </a:ext>
            </a:extLst>
          </p:cNvPr>
          <p:cNvSpPr>
            <a:spLocks noGrp="1"/>
          </p:cNvSpPr>
          <p:nvPr>
            <p:ph type="title"/>
          </p:nvPr>
        </p:nvSpPr>
        <p:spPr>
          <a:xfrm>
            <a:off x="839788" y="365125"/>
            <a:ext cx="10515600" cy="1325563"/>
          </a:xfrm>
        </p:spPr>
        <p:txBody>
          <a:bodyPr/>
          <a:lstStyle/>
          <a:p>
            <a:r>
              <a:rPr lang="zh-CN" altLang="en-US"/>
              <a:t>单击此处编辑母版标题样式</a:t>
            </a:r>
            <a:endParaRPr lang="cs-CZ"/>
          </a:p>
        </p:txBody>
      </p:sp>
      <p:sp>
        <p:nvSpPr>
          <p:cNvPr id="3" name="Text Placeholder 2">
            <a:extLst>
              <a:ext uri="{FF2B5EF4-FFF2-40B4-BE49-F238E27FC236}">
                <a16:creationId xmlns:a16="http://schemas.microsoft.com/office/drawing/2014/main" id="{A337750E-8FBE-E846-AB80-9F86414BC9B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Content Placeholder 3">
            <a:extLst>
              <a:ext uri="{FF2B5EF4-FFF2-40B4-BE49-F238E27FC236}">
                <a16:creationId xmlns:a16="http://schemas.microsoft.com/office/drawing/2014/main" id="{0621511B-D22A-1245-A98E-3D2AFE55B508}"/>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cs-CZ"/>
          </a:p>
        </p:txBody>
      </p:sp>
      <p:sp>
        <p:nvSpPr>
          <p:cNvPr id="5" name="Text Placeholder 4">
            <a:extLst>
              <a:ext uri="{FF2B5EF4-FFF2-40B4-BE49-F238E27FC236}">
                <a16:creationId xmlns:a16="http://schemas.microsoft.com/office/drawing/2014/main" id="{58A5B39B-BFEB-134C-AB6F-4AB601CEDC6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Content Placeholder 5">
            <a:extLst>
              <a:ext uri="{FF2B5EF4-FFF2-40B4-BE49-F238E27FC236}">
                <a16:creationId xmlns:a16="http://schemas.microsoft.com/office/drawing/2014/main" id="{B17821D6-D3D4-CF41-A511-5A5AC1081B12}"/>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cs-CZ"/>
          </a:p>
        </p:txBody>
      </p:sp>
      <p:sp>
        <p:nvSpPr>
          <p:cNvPr id="7" name="Date Placeholder 6">
            <a:extLst>
              <a:ext uri="{FF2B5EF4-FFF2-40B4-BE49-F238E27FC236}">
                <a16:creationId xmlns:a16="http://schemas.microsoft.com/office/drawing/2014/main" id="{985C7EB4-86D6-B743-9954-71FAD9D04709}"/>
              </a:ext>
            </a:extLst>
          </p:cNvPr>
          <p:cNvSpPr>
            <a:spLocks noGrp="1"/>
          </p:cNvSpPr>
          <p:nvPr>
            <p:ph type="dt" sz="half" idx="10"/>
          </p:nvPr>
        </p:nvSpPr>
        <p:spPr/>
        <p:txBody>
          <a:bodyPr/>
          <a:lstStyle/>
          <a:p>
            <a:r>
              <a:rPr lang="cs-CZ" dirty="0"/>
              <a:t>3. 10. 2019</a:t>
            </a:r>
          </a:p>
        </p:txBody>
      </p:sp>
      <p:sp>
        <p:nvSpPr>
          <p:cNvPr id="8" name="Footer Placeholder 7">
            <a:extLst>
              <a:ext uri="{FF2B5EF4-FFF2-40B4-BE49-F238E27FC236}">
                <a16:creationId xmlns:a16="http://schemas.microsoft.com/office/drawing/2014/main" id="{0DC364A0-F572-C149-849B-B307CD8BEF4E}"/>
              </a:ext>
            </a:extLst>
          </p:cNvPr>
          <p:cNvSpPr>
            <a:spLocks noGrp="1"/>
          </p:cNvSpPr>
          <p:nvPr>
            <p:ph type="ftr" sz="quarter" idx="11"/>
          </p:nvPr>
        </p:nvSpPr>
        <p:spPr/>
        <p:txBody>
          <a:bodyPr/>
          <a:lstStyle/>
          <a:p>
            <a:r>
              <a:rPr lang="en-US" dirty="0"/>
              <a:t>Workshop SGSEKF19</a:t>
            </a:r>
            <a:endParaRPr lang="cs-CZ" dirty="0"/>
          </a:p>
        </p:txBody>
      </p:sp>
      <p:sp>
        <p:nvSpPr>
          <p:cNvPr id="9" name="Slide Number Placeholder 8">
            <a:extLst>
              <a:ext uri="{FF2B5EF4-FFF2-40B4-BE49-F238E27FC236}">
                <a16:creationId xmlns:a16="http://schemas.microsoft.com/office/drawing/2014/main" id="{8FF28744-8951-9A4F-A3AA-DD575AE0E338}"/>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329263075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6672057-05C0-D143-BA44-BD676CD9C93B}"/>
              </a:ext>
            </a:extLst>
          </p:cNvPr>
          <p:cNvSpPr>
            <a:spLocks noGrp="1"/>
          </p:cNvSpPr>
          <p:nvPr>
            <p:ph type="dt" sz="half" idx="10"/>
          </p:nvPr>
        </p:nvSpPr>
        <p:spPr/>
        <p:txBody>
          <a:bodyPr/>
          <a:lstStyle/>
          <a:p>
            <a:r>
              <a:rPr lang="cs-CZ" dirty="0"/>
              <a:t>3. 10. 2019</a:t>
            </a:r>
          </a:p>
        </p:txBody>
      </p:sp>
      <p:sp>
        <p:nvSpPr>
          <p:cNvPr id="3" name="Footer Placeholder 2">
            <a:extLst>
              <a:ext uri="{FF2B5EF4-FFF2-40B4-BE49-F238E27FC236}">
                <a16:creationId xmlns:a16="http://schemas.microsoft.com/office/drawing/2014/main" id="{A33BE2FB-8405-5C4E-A05E-0DC323AF6212}"/>
              </a:ext>
            </a:extLst>
          </p:cNvPr>
          <p:cNvSpPr>
            <a:spLocks noGrp="1"/>
          </p:cNvSpPr>
          <p:nvPr>
            <p:ph type="ftr" sz="quarter" idx="11"/>
          </p:nvPr>
        </p:nvSpPr>
        <p:spPr/>
        <p:txBody>
          <a:bodyPr/>
          <a:lstStyle/>
          <a:p>
            <a:r>
              <a:rPr lang="en-US" dirty="0"/>
              <a:t>Workshop SGSEKF19</a:t>
            </a:r>
            <a:endParaRPr lang="cs-CZ" dirty="0"/>
          </a:p>
        </p:txBody>
      </p:sp>
      <p:sp>
        <p:nvSpPr>
          <p:cNvPr id="4" name="Slide Number Placeholder 3">
            <a:extLst>
              <a:ext uri="{FF2B5EF4-FFF2-40B4-BE49-F238E27FC236}">
                <a16:creationId xmlns:a16="http://schemas.microsoft.com/office/drawing/2014/main" id="{6BFD6ECD-2072-7649-8717-F6947C571585}"/>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17623495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D499B7-157B-F045-9923-D12EED65EB98}"/>
              </a:ext>
            </a:extLst>
          </p:cNvPr>
          <p:cNvSpPr>
            <a:spLocks noGrp="1"/>
          </p:cNvSpPr>
          <p:nvPr>
            <p:ph type="title"/>
          </p:nvPr>
        </p:nvSpPr>
        <p:spPr/>
        <p:txBody>
          <a:bodyPr/>
          <a:lstStyle/>
          <a:p>
            <a:r>
              <a:rPr lang="zh-CN" altLang="en-US"/>
              <a:t>单击此处编辑母版标题样式</a:t>
            </a:r>
            <a:endParaRPr lang="cs-CZ"/>
          </a:p>
        </p:txBody>
      </p:sp>
      <p:sp>
        <p:nvSpPr>
          <p:cNvPr id="3" name="Vertical Text Placeholder 2">
            <a:extLst>
              <a:ext uri="{FF2B5EF4-FFF2-40B4-BE49-F238E27FC236}">
                <a16:creationId xmlns:a16="http://schemas.microsoft.com/office/drawing/2014/main" id="{17647F9E-6176-9946-A28B-E20C2D515536}"/>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cs-CZ"/>
          </a:p>
        </p:txBody>
      </p:sp>
      <p:sp>
        <p:nvSpPr>
          <p:cNvPr id="4" name="Date Placeholder 3">
            <a:extLst>
              <a:ext uri="{FF2B5EF4-FFF2-40B4-BE49-F238E27FC236}">
                <a16:creationId xmlns:a16="http://schemas.microsoft.com/office/drawing/2014/main" id="{1EDD7A46-18AB-7B43-B05D-7EC3E7A08F6D}"/>
              </a:ext>
            </a:extLst>
          </p:cNvPr>
          <p:cNvSpPr>
            <a:spLocks noGrp="1"/>
          </p:cNvSpPr>
          <p:nvPr>
            <p:ph type="dt" sz="half" idx="10"/>
          </p:nvPr>
        </p:nvSpPr>
        <p:spPr/>
        <p:txBody>
          <a:bodyPr/>
          <a:lstStyle/>
          <a:p>
            <a:r>
              <a:rPr lang="cs-CZ" dirty="0"/>
              <a:t>3. 10. 2019</a:t>
            </a:r>
          </a:p>
        </p:txBody>
      </p:sp>
      <p:sp>
        <p:nvSpPr>
          <p:cNvPr id="5" name="Footer Placeholder 4">
            <a:extLst>
              <a:ext uri="{FF2B5EF4-FFF2-40B4-BE49-F238E27FC236}">
                <a16:creationId xmlns:a16="http://schemas.microsoft.com/office/drawing/2014/main" id="{969A48DC-3CD9-9542-B18D-D6CC3077A529}"/>
              </a:ext>
            </a:extLst>
          </p:cNvPr>
          <p:cNvSpPr>
            <a:spLocks noGrp="1"/>
          </p:cNvSpPr>
          <p:nvPr>
            <p:ph type="ftr" sz="quarter" idx="11"/>
          </p:nvPr>
        </p:nvSpPr>
        <p:spPr/>
        <p:txBody>
          <a:bodyPr/>
          <a:lstStyle/>
          <a:p>
            <a:r>
              <a:rPr lang="en-US" dirty="0"/>
              <a:t>Workshop SGSEKF19</a:t>
            </a:r>
            <a:endParaRPr lang="cs-CZ" dirty="0"/>
          </a:p>
        </p:txBody>
      </p:sp>
      <p:sp>
        <p:nvSpPr>
          <p:cNvPr id="6" name="Slide Number Placeholder 5">
            <a:extLst>
              <a:ext uri="{FF2B5EF4-FFF2-40B4-BE49-F238E27FC236}">
                <a16:creationId xmlns:a16="http://schemas.microsoft.com/office/drawing/2014/main" id="{65EFA9E0-9FA1-6145-9530-79E7D73F3A5D}"/>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374555511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1137C55-039E-1527-F67B-EBBE25BF33C1}"/>
              </a:ext>
            </a:extLst>
          </p:cNvPr>
          <p:cNvSpPr>
            <a:spLocks noGrp="1"/>
          </p:cNvSpPr>
          <p:nvPr>
            <p:ph type="ctrTitle"/>
          </p:nvPr>
        </p:nvSpPr>
        <p:spPr>
          <a:xfrm>
            <a:off x="1524000" y="1122363"/>
            <a:ext cx="9144000" cy="2387600"/>
          </a:xfrm>
        </p:spPr>
        <p:txBody>
          <a:bodyPr anchor="b"/>
          <a:lstStyle>
            <a:lvl1pPr algn="ctr">
              <a:defRPr sz="6000"/>
            </a:lvl1pPr>
          </a:lstStyle>
          <a:p>
            <a:r>
              <a:rPr kumimoji="1" lang="zh-CN" altLang="en-US"/>
              <a:t>单击此处编辑母版标题样式</a:t>
            </a:r>
          </a:p>
        </p:txBody>
      </p:sp>
      <p:sp>
        <p:nvSpPr>
          <p:cNvPr id="3" name="副标题 2">
            <a:extLst>
              <a:ext uri="{FF2B5EF4-FFF2-40B4-BE49-F238E27FC236}">
                <a16:creationId xmlns:a16="http://schemas.microsoft.com/office/drawing/2014/main" id="{CBEF5BB0-693D-8EE0-8543-041AF8A3C66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zh-CN" altLang="en-US"/>
              <a:t>单击此处编辑母版副标题样式</a:t>
            </a:r>
          </a:p>
        </p:txBody>
      </p:sp>
      <p:sp>
        <p:nvSpPr>
          <p:cNvPr id="4" name="日期占位符 3">
            <a:extLst>
              <a:ext uri="{FF2B5EF4-FFF2-40B4-BE49-F238E27FC236}">
                <a16:creationId xmlns:a16="http://schemas.microsoft.com/office/drawing/2014/main" id="{87D695B1-5F8F-5EE7-D171-6EBB82B60F19}"/>
              </a:ext>
            </a:extLst>
          </p:cNvPr>
          <p:cNvSpPr>
            <a:spLocks noGrp="1"/>
          </p:cNvSpPr>
          <p:nvPr>
            <p:ph type="dt" sz="half" idx="10"/>
          </p:nvPr>
        </p:nvSpPr>
        <p:spPr/>
        <p:txBody>
          <a:bodyPr/>
          <a:lstStyle/>
          <a:p>
            <a:fld id="{D9FBF454-91E7-4053-8BBD-C24DB13BF6D8}" type="datetime1">
              <a:rPr lang="zh-CN" altLang="en-US" smtClean="0"/>
              <a:t>2023/8/31</a:t>
            </a:fld>
            <a:endParaRPr lang="zh-CN" altLang="en-US"/>
          </a:p>
        </p:txBody>
      </p:sp>
      <p:sp>
        <p:nvSpPr>
          <p:cNvPr id="5" name="页脚占位符 4">
            <a:extLst>
              <a:ext uri="{FF2B5EF4-FFF2-40B4-BE49-F238E27FC236}">
                <a16:creationId xmlns:a16="http://schemas.microsoft.com/office/drawing/2014/main" id="{169AACAB-7C47-D492-625C-40EB739D998C}"/>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E9ABE8BA-5885-C07E-F8A8-3A27676565AA}"/>
              </a:ext>
            </a:extLst>
          </p:cNvPr>
          <p:cNvSpPr>
            <a:spLocks noGrp="1"/>
          </p:cNvSpPr>
          <p:nvPr>
            <p:ph type="sldNum" sz="quarter" idx="12"/>
          </p:nvPr>
        </p:nvSpPr>
        <p:spPr/>
        <p:txBody>
          <a:bodyPr/>
          <a:lstStyle/>
          <a:p>
            <a:fld id="{A4EB1896-982B-4D6B-BD2D-370CD0D1BA31}" type="slidenum">
              <a:rPr lang="zh-CN" altLang="en-US" smtClean="0"/>
              <a:t>‹#›</a:t>
            </a:fld>
            <a:endParaRPr lang="zh-CN" altLang="en-US"/>
          </a:p>
        </p:txBody>
      </p:sp>
    </p:spTree>
    <p:extLst>
      <p:ext uri="{BB962C8B-B14F-4D97-AF65-F5344CB8AC3E}">
        <p14:creationId xmlns:p14="http://schemas.microsoft.com/office/powerpoint/2010/main" val="3700644619"/>
      </p:ext>
    </p:extLst>
  </p:cSld>
  <p:clrMapOvr>
    <a:masterClrMapping/>
  </p:clrMapOvr>
  <p:hf hdr="0" ftr="0" dt="0"/>
</p:sldLayout>
</file>

<file path=ppt/slideLayouts/slideLayout4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31BFA12-4638-D4DA-E651-3980EFDB3B2F}"/>
              </a:ext>
            </a:extLst>
          </p:cNvPr>
          <p:cNvSpPr>
            <a:spLocks noGrp="1"/>
          </p:cNvSpPr>
          <p:nvPr>
            <p:ph type="title"/>
          </p:nvPr>
        </p:nvSpPr>
        <p:spPr/>
        <p:txBody>
          <a:bodyPr/>
          <a:lstStyle/>
          <a:p>
            <a:r>
              <a:rPr kumimoji="1" lang="zh-CN" altLang="en-US"/>
              <a:t>单击此处编辑母版标题样式</a:t>
            </a:r>
          </a:p>
        </p:txBody>
      </p:sp>
      <p:sp>
        <p:nvSpPr>
          <p:cNvPr id="3" name="内容占位符 2">
            <a:extLst>
              <a:ext uri="{FF2B5EF4-FFF2-40B4-BE49-F238E27FC236}">
                <a16:creationId xmlns:a16="http://schemas.microsoft.com/office/drawing/2014/main" id="{5F5B8A7D-ABF8-461C-0D93-0F406F30BC6E}"/>
              </a:ext>
            </a:extLst>
          </p:cNvPr>
          <p:cNvSpPr>
            <a:spLocks noGrp="1"/>
          </p:cNvSpPr>
          <p:nvPr>
            <p:ph idx="1"/>
          </p:nvPr>
        </p:nvSpPr>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id="{F57D4A40-1D20-49B3-F925-A462B9157BC1}"/>
              </a:ext>
            </a:extLst>
          </p:cNvPr>
          <p:cNvSpPr>
            <a:spLocks noGrp="1"/>
          </p:cNvSpPr>
          <p:nvPr>
            <p:ph type="dt" sz="half" idx="10"/>
          </p:nvPr>
        </p:nvSpPr>
        <p:spPr/>
        <p:txBody>
          <a:bodyPr/>
          <a:lstStyle/>
          <a:p>
            <a:fld id="{D9FBF454-91E7-4053-8BBD-C24DB13BF6D8}" type="datetime1">
              <a:rPr lang="zh-CN" altLang="en-US" smtClean="0"/>
              <a:t>2023/8/31</a:t>
            </a:fld>
            <a:endParaRPr lang="zh-CN" altLang="en-US"/>
          </a:p>
        </p:txBody>
      </p:sp>
      <p:sp>
        <p:nvSpPr>
          <p:cNvPr id="5" name="页脚占位符 4">
            <a:extLst>
              <a:ext uri="{FF2B5EF4-FFF2-40B4-BE49-F238E27FC236}">
                <a16:creationId xmlns:a16="http://schemas.microsoft.com/office/drawing/2014/main" id="{6FDD8C79-0746-10CE-C782-3BF0C5B3FC2C}"/>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8D8ADE41-A518-FCF6-C4BA-F93F94120691}"/>
              </a:ext>
            </a:extLst>
          </p:cNvPr>
          <p:cNvSpPr>
            <a:spLocks noGrp="1"/>
          </p:cNvSpPr>
          <p:nvPr>
            <p:ph type="sldNum" sz="quarter" idx="12"/>
          </p:nvPr>
        </p:nvSpPr>
        <p:spPr/>
        <p:txBody>
          <a:bodyPr/>
          <a:lstStyle/>
          <a:p>
            <a:fld id="{A4EB1896-982B-4D6B-BD2D-370CD0D1BA31}" type="slidenum">
              <a:rPr lang="zh-CN" altLang="en-US" smtClean="0"/>
              <a:t>‹#›</a:t>
            </a:fld>
            <a:endParaRPr lang="zh-CN" altLang="en-US"/>
          </a:p>
        </p:txBody>
      </p:sp>
    </p:spTree>
    <p:extLst>
      <p:ext uri="{BB962C8B-B14F-4D97-AF65-F5344CB8AC3E}">
        <p14:creationId xmlns:p14="http://schemas.microsoft.com/office/powerpoint/2010/main" val="4150032538"/>
      </p:ext>
    </p:extLst>
  </p:cSld>
  <p:clrMapOvr>
    <a:masterClrMapping/>
  </p:clrMapOvr>
  <p:hf hdr="0" ftr="0" dt="0"/>
</p:sldLayout>
</file>

<file path=ppt/slideLayouts/slideLayout4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DF618AB-378B-4830-081B-0C64CCD17687}"/>
              </a:ext>
            </a:extLst>
          </p:cNvPr>
          <p:cNvSpPr>
            <a:spLocks noGrp="1"/>
          </p:cNvSpPr>
          <p:nvPr>
            <p:ph type="title"/>
          </p:nvPr>
        </p:nvSpPr>
        <p:spPr>
          <a:xfrm>
            <a:off x="831850" y="1709738"/>
            <a:ext cx="10515600" cy="2852737"/>
          </a:xfrm>
        </p:spPr>
        <p:txBody>
          <a:bodyPr anchor="b"/>
          <a:lstStyle>
            <a:lvl1pPr>
              <a:defRPr sz="6000"/>
            </a:lvl1pPr>
          </a:lstStyle>
          <a:p>
            <a:r>
              <a:rPr kumimoji="1" lang="zh-CN" altLang="en-US"/>
              <a:t>单击此处编辑母版标题样式</a:t>
            </a:r>
          </a:p>
        </p:txBody>
      </p:sp>
      <p:sp>
        <p:nvSpPr>
          <p:cNvPr id="3" name="文本占位符 2">
            <a:extLst>
              <a:ext uri="{FF2B5EF4-FFF2-40B4-BE49-F238E27FC236}">
                <a16:creationId xmlns:a16="http://schemas.microsoft.com/office/drawing/2014/main" id="{925293C4-A119-9BCF-0756-4407EF26A6D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zh-CN" altLang="en-US"/>
              <a:t>单击此处编辑母版文本样式</a:t>
            </a:r>
          </a:p>
        </p:txBody>
      </p:sp>
      <p:sp>
        <p:nvSpPr>
          <p:cNvPr id="4" name="日期占位符 3">
            <a:extLst>
              <a:ext uri="{FF2B5EF4-FFF2-40B4-BE49-F238E27FC236}">
                <a16:creationId xmlns:a16="http://schemas.microsoft.com/office/drawing/2014/main" id="{D01528EF-6577-1CC8-F6B4-20FFCE2531D4}"/>
              </a:ext>
            </a:extLst>
          </p:cNvPr>
          <p:cNvSpPr>
            <a:spLocks noGrp="1"/>
          </p:cNvSpPr>
          <p:nvPr>
            <p:ph type="dt" sz="half" idx="10"/>
          </p:nvPr>
        </p:nvSpPr>
        <p:spPr/>
        <p:txBody>
          <a:bodyPr/>
          <a:lstStyle/>
          <a:p>
            <a:fld id="{D9FBF454-91E7-4053-8BBD-C24DB13BF6D8}" type="datetime1">
              <a:rPr lang="zh-CN" altLang="en-US" smtClean="0"/>
              <a:t>2023/8/31</a:t>
            </a:fld>
            <a:endParaRPr lang="zh-CN" altLang="en-US"/>
          </a:p>
        </p:txBody>
      </p:sp>
      <p:sp>
        <p:nvSpPr>
          <p:cNvPr id="5" name="页脚占位符 4">
            <a:extLst>
              <a:ext uri="{FF2B5EF4-FFF2-40B4-BE49-F238E27FC236}">
                <a16:creationId xmlns:a16="http://schemas.microsoft.com/office/drawing/2014/main" id="{2745BBE9-8434-0FC0-1323-43039A24ADE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EEB22294-202D-69E8-4946-02477CDEF678}"/>
              </a:ext>
            </a:extLst>
          </p:cNvPr>
          <p:cNvSpPr>
            <a:spLocks noGrp="1"/>
          </p:cNvSpPr>
          <p:nvPr>
            <p:ph type="sldNum" sz="quarter" idx="12"/>
          </p:nvPr>
        </p:nvSpPr>
        <p:spPr/>
        <p:txBody>
          <a:bodyPr/>
          <a:lstStyle/>
          <a:p>
            <a:fld id="{A4EB1896-982B-4D6B-BD2D-370CD0D1BA31}" type="slidenum">
              <a:rPr lang="zh-CN" altLang="en-US" smtClean="0"/>
              <a:t>‹#›</a:t>
            </a:fld>
            <a:endParaRPr lang="zh-CN" altLang="en-US"/>
          </a:p>
        </p:txBody>
      </p:sp>
    </p:spTree>
    <p:extLst>
      <p:ext uri="{BB962C8B-B14F-4D97-AF65-F5344CB8AC3E}">
        <p14:creationId xmlns:p14="http://schemas.microsoft.com/office/powerpoint/2010/main" val="2139140657"/>
      </p:ext>
    </p:extLst>
  </p:cSld>
  <p:clrMapOvr>
    <a:masterClrMapping/>
  </p:clrMapOvr>
  <p:hf hdr="0" ftr="0" dt="0"/>
</p:sldLayout>
</file>

<file path=ppt/slideLayouts/slideLayout4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6AFAA55-4038-AF47-35D2-F83F5F286849}"/>
              </a:ext>
            </a:extLst>
          </p:cNvPr>
          <p:cNvSpPr>
            <a:spLocks noGrp="1"/>
          </p:cNvSpPr>
          <p:nvPr>
            <p:ph type="title"/>
          </p:nvPr>
        </p:nvSpPr>
        <p:spPr/>
        <p:txBody>
          <a:bodyPr/>
          <a:lstStyle/>
          <a:p>
            <a:r>
              <a:rPr kumimoji="1" lang="zh-CN" altLang="en-US"/>
              <a:t>单击此处编辑母版标题样式</a:t>
            </a:r>
          </a:p>
        </p:txBody>
      </p:sp>
      <p:sp>
        <p:nvSpPr>
          <p:cNvPr id="3" name="内容占位符 2">
            <a:extLst>
              <a:ext uri="{FF2B5EF4-FFF2-40B4-BE49-F238E27FC236}">
                <a16:creationId xmlns:a16="http://schemas.microsoft.com/office/drawing/2014/main" id="{6C99198F-D8A8-D6B9-0CE8-5D9DEAD901D9}"/>
              </a:ext>
            </a:extLst>
          </p:cNvPr>
          <p:cNvSpPr>
            <a:spLocks noGrp="1"/>
          </p:cNvSpPr>
          <p:nvPr>
            <p:ph sz="half" idx="1"/>
          </p:nvPr>
        </p:nvSpPr>
        <p:spPr>
          <a:xfrm>
            <a:off x="838200" y="1825625"/>
            <a:ext cx="5181600" cy="435133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内容占位符 3">
            <a:extLst>
              <a:ext uri="{FF2B5EF4-FFF2-40B4-BE49-F238E27FC236}">
                <a16:creationId xmlns:a16="http://schemas.microsoft.com/office/drawing/2014/main" id="{2899D6FA-B051-E841-0DF6-D2688EC3FB26}"/>
              </a:ext>
            </a:extLst>
          </p:cNvPr>
          <p:cNvSpPr>
            <a:spLocks noGrp="1"/>
          </p:cNvSpPr>
          <p:nvPr>
            <p:ph sz="half" idx="2"/>
          </p:nvPr>
        </p:nvSpPr>
        <p:spPr>
          <a:xfrm>
            <a:off x="6172200" y="1825625"/>
            <a:ext cx="5181600" cy="435133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5" name="日期占位符 4">
            <a:extLst>
              <a:ext uri="{FF2B5EF4-FFF2-40B4-BE49-F238E27FC236}">
                <a16:creationId xmlns:a16="http://schemas.microsoft.com/office/drawing/2014/main" id="{A0192625-67E2-8698-65BC-30DBD9344F67}"/>
              </a:ext>
            </a:extLst>
          </p:cNvPr>
          <p:cNvSpPr>
            <a:spLocks noGrp="1"/>
          </p:cNvSpPr>
          <p:nvPr>
            <p:ph type="dt" sz="half" idx="10"/>
          </p:nvPr>
        </p:nvSpPr>
        <p:spPr/>
        <p:txBody>
          <a:bodyPr/>
          <a:lstStyle/>
          <a:p>
            <a:fld id="{D9FBF454-91E7-4053-8BBD-C24DB13BF6D8}" type="datetime1">
              <a:rPr lang="zh-CN" altLang="en-US" smtClean="0"/>
              <a:t>2023/8/31</a:t>
            </a:fld>
            <a:endParaRPr lang="zh-CN" altLang="en-US"/>
          </a:p>
        </p:txBody>
      </p:sp>
      <p:sp>
        <p:nvSpPr>
          <p:cNvPr id="6" name="页脚占位符 5">
            <a:extLst>
              <a:ext uri="{FF2B5EF4-FFF2-40B4-BE49-F238E27FC236}">
                <a16:creationId xmlns:a16="http://schemas.microsoft.com/office/drawing/2014/main" id="{B66A709E-FC3C-63C4-79ED-087ECA49E0E2}"/>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B3FD70B1-3471-2273-92EF-E23E350892E4}"/>
              </a:ext>
            </a:extLst>
          </p:cNvPr>
          <p:cNvSpPr>
            <a:spLocks noGrp="1"/>
          </p:cNvSpPr>
          <p:nvPr>
            <p:ph type="sldNum" sz="quarter" idx="12"/>
          </p:nvPr>
        </p:nvSpPr>
        <p:spPr/>
        <p:txBody>
          <a:bodyPr/>
          <a:lstStyle/>
          <a:p>
            <a:fld id="{A4EB1896-982B-4D6B-BD2D-370CD0D1BA31}" type="slidenum">
              <a:rPr lang="zh-CN" altLang="en-US" smtClean="0"/>
              <a:t>‹#›</a:t>
            </a:fld>
            <a:endParaRPr lang="zh-CN" altLang="en-US"/>
          </a:p>
        </p:txBody>
      </p:sp>
    </p:spTree>
    <p:extLst>
      <p:ext uri="{BB962C8B-B14F-4D97-AF65-F5344CB8AC3E}">
        <p14:creationId xmlns:p14="http://schemas.microsoft.com/office/powerpoint/2010/main" val="192998877"/>
      </p:ext>
    </p:extLst>
  </p:cSld>
  <p:clrMapOvr>
    <a:masterClrMapping/>
  </p:clrMapOvr>
  <p:hf hdr="0" ftr="0" dt="0"/>
</p:sldLayout>
</file>

<file path=ppt/slideLayouts/slideLayout4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E1DEFFD-1FCD-DC48-7244-BBFD6EFD70ED}"/>
              </a:ext>
            </a:extLst>
          </p:cNvPr>
          <p:cNvSpPr>
            <a:spLocks noGrp="1"/>
          </p:cNvSpPr>
          <p:nvPr>
            <p:ph type="title"/>
          </p:nvPr>
        </p:nvSpPr>
        <p:spPr>
          <a:xfrm>
            <a:off x="839788" y="365125"/>
            <a:ext cx="10515600" cy="1325563"/>
          </a:xfrm>
        </p:spPr>
        <p:txBody>
          <a:bodyPr/>
          <a:lstStyle/>
          <a:p>
            <a:r>
              <a:rPr kumimoji="1" lang="zh-CN" altLang="en-US"/>
              <a:t>单击此处编辑母版标题样式</a:t>
            </a:r>
          </a:p>
        </p:txBody>
      </p:sp>
      <p:sp>
        <p:nvSpPr>
          <p:cNvPr id="3" name="文本占位符 2">
            <a:extLst>
              <a:ext uri="{FF2B5EF4-FFF2-40B4-BE49-F238E27FC236}">
                <a16:creationId xmlns:a16="http://schemas.microsoft.com/office/drawing/2014/main" id="{2D7E6433-68D1-741F-7384-E9723F40AE3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p>
        </p:txBody>
      </p:sp>
      <p:sp>
        <p:nvSpPr>
          <p:cNvPr id="4" name="内容占位符 3">
            <a:extLst>
              <a:ext uri="{FF2B5EF4-FFF2-40B4-BE49-F238E27FC236}">
                <a16:creationId xmlns:a16="http://schemas.microsoft.com/office/drawing/2014/main" id="{576DAA68-75CB-B9A9-F615-2F070F8B1817}"/>
              </a:ext>
            </a:extLst>
          </p:cNvPr>
          <p:cNvSpPr>
            <a:spLocks noGrp="1"/>
          </p:cNvSpPr>
          <p:nvPr>
            <p:ph sz="half" idx="2"/>
          </p:nvPr>
        </p:nvSpPr>
        <p:spPr>
          <a:xfrm>
            <a:off x="839788" y="2505075"/>
            <a:ext cx="5157787" cy="368458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5" name="文本占位符 4">
            <a:extLst>
              <a:ext uri="{FF2B5EF4-FFF2-40B4-BE49-F238E27FC236}">
                <a16:creationId xmlns:a16="http://schemas.microsoft.com/office/drawing/2014/main" id="{755B36C8-D46C-FB40-C4E8-36CB799517E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p>
        </p:txBody>
      </p:sp>
      <p:sp>
        <p:nvSpPr>
          <p:cNvPr id="6" name="内容占位符 5">
            <a:extLst>
              <a:ext uri="{FF2B5EF4-FFF2-40B4-BE49-F238E27FC236}">
                <a16:creationId xmlns:a16="http://schemas.microsoft.com/office/drawing/2014/main" id="{E1BCE13D-B12E-C0FA-8FAD-B3DA0E663268}"/>
              </a:ext>
            </a:extLst>
          </p:cNvPr>
          <p:cNvSpPr>
            <a:spLocks noGrp="1"/>
          </p:cNvSpPr>
          <p:nvPr>
            <p:ph sz="quarter" idx="4"/>
          </p:nvPr>
        </p:nvSpPr>
        <p:spPr>
          <a:xfrm>
            <a:off x="6172200" y="2505075"/>
            <a:ext cx="5183188" cy="368458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7" name="日期占位符 6">
            <a:extLst>
              <a:ext uri="{FF2B5EF4-FFF2-40B4-BE49-F238E27FC236}">
                <a16:creationId xmlns:a16="http://schemas.microsoft.com/office/drawing/2014/main" id="{FB0B9248-2503-2412-757B-CACDE4AB8D72}"/>
              </a:ext>
            </a:extLst>
          </p:cNvPr>
          <p:cNvSpPr>
            <a:spLocks noGrp="1"/>
          </p:cNvSpPr>
          <p:nvPr>
            <p:ph type="dt" sz="half" idx="10"/>
          </p:nvPr>
        </p:nvSpPr>
        <p:spPr/>
        <p:txBody>
          <a:bodyPr/>
          <a:lstStyle/>
          <a:p>
            <a:fld id="{D9FBF454-91E7-4053-8BBD-C24DB13BF6D8}" type="datetime1">
              <a:rPr lang="zh-CN" altLang="en-US" smtClean="0"/>
              <a:t>2023/8/31</a:t>
            </a:fld>
            <a:endParaRPr lang="zh-CN" altLang="en-US"/>
          </a:p>
        </p:txBody>
      </p:sp>
      <p:sp>
        <p:nvSpPr>
          <p:cNvPr id="8" name="页脚占位符 7">
            <a:extLst>
              <a:ext uri="{FF2B5EF4-FFF2-40B4-BE49-F238E27FC236}">
                <a16:creationId xmlns:a16="http://schemas.microsoft.com/office/drawing/2014/main" id="{709CD9C4-6E7B-F05C-7006-0128AF8C4F33}"/>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68A46019-1092-1D6E-61AC-5354AC194627}"/>
              </a:ext>
            </a:extLst>
          </p:cNvPr>
          <p:cNvSpPr>
            <a:spLocks noGrp="1"/>
          </p:cNvSpPr>
          <p:nvPr>
            <p:ph type="sldNum" sz="quarter" idx="12"/>
          </p:nvPr>
        </p:nvSpPr>
        <p:spPr/>
        <p:txBody>
          <a:bodyPr/>
          <a:lstStyle/>
          <a:p>
            <a:fld id="{A4EB1896-982B-4D6B-BD2D-370CD0D1BA31}" type="slidenum">
              <a:rPr lang="zh-CN" altLang="en-US" smtClean="0"/>
              <a:t>‹#›</a:t>
            </a:fld>
            <a:endParaRPr lang="zh-CN" altLang="en-US"/>
          </a:p>
        </p:txBody>
      </p:sp>
    </p:spTree>
    <p:extLst>
      <p:ext uri="{BB962C8B-B14F-4D97-AF65-F5344CB8AC3E}">
        <p14:creationId xmlns:p14="http://schemas.microsoft.com/office/powerpoint/2010/main" val="1710609304"/>
      </p:ext>
    </p:extLst>
  </p:cSld>
  <p:clrMapOvr>
    <a:masterClrMapping/>
  </p:clrMapOvr>
  <p:hf hdr="0" ftr="0" dt="0"/>
</p:sldLayout>
</file>

<file path=ppt/slideLayouts/slideLayout4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1ADC43D-F518-6E2C-0606-E6B389B44299}"/>
              </a:ext>
            </a:extLst>
          </p:cNvPr>
          <p:cNvSpPr>
            <a:spLocks noGrp="1"/>
          </p:cNvSpPr>
          <p:nvPr>
            <p:ph type="title"/>
          </p:nvPr>
        </p:nvSpPr>
        <p:spPr/>
        <p:txBody>
          <a:bodyPr/>
          <a:lstStyle/>
          <a:p>
            <a:r>
              <a:rPr kumimoji="1" lang="zh-CN" altLang="en-US"/>
              <a:t>单击此处编辑母版标题样式</a:t>
            </a:r>
          </a:p>
        </p:txBody>
      </p:sp>
      <p:sp>
        <p:nvSpPr>
          <p:cNvPr id="3" name="日期占位符 2">
            <a:extLst>
              <a:ext uri="{FF2B5EF4-FFF2-40B4-BE49-F238E27FC236}">
                <a16:creationId xmlns:a16="http://schemas.microsoft.com/office/drawing/2014/main" id="{C37F0CC9-08CE-A105-2440-22845812510E}"/>
              </a:ext>
            </a:extLst>
          </p:cNvPr>
          <p:cNvSpPr>
            <a:spLocks noGrp="1"/>
          </p:cNvSpPr>
          <p:nvPr>
            <p:ph type="dt" sz="half" idx="10"/>
          </p:nvPr>
        </p:nvSpPr>
        <p:spPr/>
        <p:txBody>
          <a:bodyPr/>
          <a:lstStyle/>
          <a:p>
            <a:fld id="{D9FBF454-91E7-4053-8BBD-C24DB13BF6D8}" type="datetime1">
              <a:rPr lang="zh-CN" altLang="en-US" smtClean="0"/>
              <a:t>2023/8/31</a:t>
            </a:fld>
            <a:endParaRPr lang="zh-CN" altLang="en-US"/>
          </a:p>
        </p:txBody>
      </p:sp>
      <p:sp>
        <p:nvSpPr>
          <p:cNvPr id="4" name="页脚占位符 3">
            <a:extLst>
              <a:ext uri="{FF2B5EF4-FFF2-40B4-BE49-F238E27FC236}">
                <a16:creationId xmlns:a16="http://schemas.microsoft.com/office/drawing/2014/main" id="{BC31D40D-9457-6CE7-2AFF-6D93B84B24F3}"/>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08DA27DE-5382-8A02-FBE7-35683708124A}"/>
              </a:ext>
            </a:extLst>
          </p:cNvPr>
          <p:cNvSpPr>
            <a:spLocks noGrp="1"/>
          </p:cNvSpPr>
          <p:nvPr>
            <p:ph type="sldNum" sz="quarter" idx="12"/>
          </p:nvPr>
        </p:nvSpPr>
        <p:spPr/>
        <p:txBody>
          <a:bodyPr/>
          <a:lstStyle/>
          <a:p>
            <a:fld id="{A4EB1896-982B-4D6B-BD2D-370CD0D1BA31}" type="slidenum">
              <a:rPr lang="zh-CN" altLang="en-US" smtClean="0"/>
              <a:t>‹#›</a:t>
            </a:fld>
            <a:endParaRPr lang="zh-CN" altLang="en-US"/>
          </a:p>
        </p:txBody>
      </p:sp>
    </p:spTree>
    <p:extLst>
      <p:ext uri="{BB962C8B-B14F-4D97-AF65-F5344CB8AC3E}">
        <p14:creationId xmlns:p14="http://schemas.microsoft.com/office/powerpoint/2010/main" val="1766886860"/>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399E3C6D-02AA-BD44-84A9-B919C331D81A}"/>
              </a:ext>
            </a:extLst>
          </p:cNvPr>
          <p:cNvSpPr>
            <a:spLocks noGrp="1"/>
          </p:cNvSpPr>
          <p:nvPr>
            <p:ph type="title"/>
          </p:nvPr>
        </p:nvSpPr>
        <p:spPr/>
        <p:txBody>
          <a:bodyPr/>
          <a:lstStyle>
            <a:lvl1pPr>
              <a:defRPr sz="3600"/>
            </a:lvl1pPr>
          </a:lstStyle>
          <a:p>
            <a:r>
              <a:rPr lang="en-US"/>
              <a:t>Click to edit Master title style</a:t>
            </a:r>
            <a:endParaRPr lang="cs-CZ" dirty="0"/>
          </a:p>
        </p:txBody>
      </p:sp>
      <p:sp>
        <p:nvSpPr>
          <p:cNvPr id="3" name="Zástupný symbol pro datum 2">
            <a:extLst>
              <a:ext uri="{FF2B5EF4-FFF2-40B4-BE49-F238E27FC236}">
                <a16:creationId xmlns:a16="http://schemas.microsoft.com/office/drawing/2014/main" id="{3315A8E6-4C0A-AA4C-9079-37AC28721938}"/>
              </a:ext>
            </a:extLst>
          </p:cNvPr>
          <p:cNvSpPr>
            <a:spLocks noGrp="1"/>
          </p:cNvSpPr>
          <p:nvPr>
            <p:ph type="dt" sz="half" idx="10"/>
          </p:nvPr>
        </p:nvSpPr>
        <p:spPr/>
        <p:txBody>
          <a:bodyPr/>
          <a:lstStyle/>
          <a:p>
            <a:fld id="{D9FBF454-91E7-4053-8BBD-C24DB13BF6D8}" type="datetime1">
              <a:rPr lang="zh-CN" altLang="en-US" smtClean="0"/>
              <a:t>2023/8/31</a:t>
            </a:fld>
            <a:endParaRPr lang="zh-CN" altLang="en-US"/>
          </a:p>
        </p:txBody>
      </p:sp>
      <p:sp>
        <p:nvSpPr>
          <p:cNvPr id="4" name="Zástupný symbol pro zápatí 3">
            <a:extLst>
              <a:ext uri="{FF2B5EF4-FFF2-40B4-BE49-F238E27FC236}">
                <a16:creationId xmlns:a16="http://schemas.microsoft.com/office/drawing/2014/main" id="{98BB6F38-4D44-9840-89C1-FF42C22B0042}"/>
              </a:ext>
            </a:extLst>
          </p:cNvPr>
          <p:cNvSpPr>
            <a:spLocks noGrp="1"/>
          </p:cNvSpPr>
          <p:nvPr>
            <p:ph type="ftr" sz="quarter" idx="11"/>
          </p:nvPr>
        </p:nvSpPr>
        <p:spPr>
          <a:xfrm>
            <a:off x="1235075" y="6352876"/>
            <a:ext cx="9937749" cy="312739"/>
          </a:xfrm>
          <a:prstGeom prst="rect">
            <a:avLst/>
          </a:prstGeom>
        </p:spPr>
        <p:txBody>
          <a:bodyPr/>
          <a:lstStyle/>
          <a:p>
            <a:endParaRPr lang="zh-CN" altLang="en-US"/>
          </a:p>
        </p:txBody>
      </p:sp>
      <p:sp>
        <p:nvSpPr>
          <p:cNvPr id="5" name="Zástupný symbol pro číslo snímku 4">
            <a:extLst>
              <a:ext uri="{FF2B5EF4-FFF2-40B4-BE49-F238E27FC236}">
                <a16:creationId xmlns:a16="http://schemas.microsoft.com/office/drawing/2014/main" id="{203DEF9F-619E-514F-B49B-61758FC00CE4}"/>
              </a:ext>
            </a:extLst>
          </p:cNvPr>
          <p:cNvSpPr>
            <a:spLocks noGrp="1"/>
          </p:cNvSpPr>
          <p:nvPr>
            <p:ph type="sldNum" sz="quarter" idx="12"/>
          </p:nvPr>
        </p:nvSpPr>
        <p:spPr/>
        <p:txBody>
          <a:bodyPr/>
          <a:lstStyle/>
          <a:p>
            <a:fld id="{A4EB1896-982B-4D6B-BD2D-370CD0D1BA31}" type="slidenum">
              <a:rPr lang="zh-CN" altLang="en-US" smtClean="0"/>
              <a:t>‹#›</a:t>
            </a:fld>
            <a:endParaRPr lang="zh-CN" altLang="en-US"/>
          </a:p>
        </p:txBody>
      </p:sp>
    </p:spTree>
    <p:extLst>
      <p:ext uri="{BB962C8B-B14F-4D97-AF65-F5344CB8AC3E}">
        <p14:creationId xmlns:p14="http://schemas.microsoft.com/office/powerpoint/2010/main" val="303827190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hdr="0" ftr="0" dt="0"/>
</p:sldLayout>
</file>

<file path=ppt/slideLayouts/slideLayout5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891276AF-E131-1EBC-EE86-3CAE90DDC9F9}"/>
              </a:ext>
            </a:extLst>
          </p:cNvPr>
          <p:cNvSpPr>
            <a:spLocks noGrp="1"/>
          </p:cNvSpPr>
          <p:nvPr>
            <p:ph type="dt" sz="half" idx="10"/>
          </p:nvPr>
        </p:nvSpPr>
        <p:spPr/>
        <p:txBody>
          <a:bodyPr/>
          <a:lstStyle/>
          <a:p>
            <a:fld id="{D9FBF454-91E7-4053-8BBD-C24DB13BF6D8}" type="datetime1">
              <a:rPr lang="zh-CN" altLang="en-US" smtClean="0"/>
              <a:t>2023/8/31</a:t>
            </a:fld>
            <a:endParaRPr lang="zh-CN" altLang="en-US"/>
          </a:p>
        </p:txBody>
      </p:sp>
      <p:sp>
        <p:nvSpPr>
          <p:cNvPr id="3" name="页脚占位符 2">
            <a:extLst>
              <a:ext uri="{FF2B5EF4-FFF2-40B4-BE49-F238E27FC236}">
                <a16:creationId xmlns:a16="http://schemas.microsoft.com/office/drawing/2014/main" id="{9AC0876A-31E6-41AF-7A27-BABD290B090F}"/>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152ECEC3-5272-B2D7-87E0-D1C6ACBE3ACD}"/>
              </a:ext>
            </a:extLst>
          </p:cNvPr>
          <p:cNvSpPr>
            <a:spLocks noGrp="1"/>
          </p:cNvSpPr>
          <p:nvPr>
            <p:ph type="sldNum" sz="quarter" idx="12"/>
          </p:nvPr>
        </p:nvSpPr>
        <p:spPr/>
        <p:txBody>
          <a:bodyPr/>
          <a:lstStyle/>
          <a:p>
            <a:fld id="{A4EB1896-982B-4D6B-BD2D-370CD0D1BA31}" type="slidenum">
              <a:rPr lang="zh-CN" altLang="en-US" smtClean="0"/>
              <a:t>‹#›</a:t>
            </a:fld>
            <a:endParaRPr lang="zh-CN" altLang="en-US"/>
          </a:p>
        </p:txBody>
      </p:sp>
    </p:spTree>
    <p:extLst>
      <p:ext uri="{BB962C8B-B14F-4D97-AF65-F5344CB8AC3E}">
        <p14:creationId xmlns:p14="http://schemas.microsoft.com/office/powerpoint/2010/main" val="494578215"/>
      </p:ext>
    </p:extLst>
  </p:cSld>
  <p:clrMapOvr>
    <a:masterClrMapping/>
  </p:clrMapOvr>
  <p:hf hdr="0" ftr="0" dt="0"/>
</p:sldLayout>
</file>

<file path=ppt/slideLayouts/slideLayout5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189A0C4-31A0-F955-A5F5-1A986E0FCB32}"/>
              </a:ext>
            </a:extLst>
          </p:cNvPr>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p>
        </p:txBody>
      </p:sp>
      <p:sp>
        <p:nvSpPr>
          <p:cNvPr id="3" name="内容占位符 2">
            <a:extLst>
              <a:ext uri="{FF2B5EF4-FFF2-40B4-BE49-F238E27FC236}">
                <a16:creationId xmlns:a16="http://schemas.microsoft.com/office/drawing/2014/main" id="{BFE9A2F0-A391-499E-E797-3B8EDF52FBC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文本占位符 3">
            <a:extLst>
              <a:ext uri="{FF2B5EF4-FFF2-40B4-BE49-F238E27FC236}">
                <a16:creationId xmlns:a16="http://schemas.microsoft.com/office/drawing/2014/main" id="{D0A8D2E4-5157-B7BD-FDB1-918D08BE87D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p>
        </p:txBody>
      </p:sp>
      <p:sp>
        <p:nvSpPr>
          <p:cNvPr id="5" name="日期占位符 4">
            <a:extLst>
              <a:ext uri="{FF2B5EF4-FFF2-40B4-BE49-F238E27FC236}">
                <a16:creationId xmlns:a16="http://schemas.microsoft.com/office/drawing/2014/main" id="{A189EA8F-66E5-B886-47B6-286D6C384138}"/>
              </a:ext>
            </a:extLst>
          </p:cNvPr>
          <p:cNvSpPr>
            <a:spLocks noGrp="1"/>
          </p:cNvSpPr>
          <p:nvPr>
            <p:ph type="dt" sz="half" idx="10"/>
          </p:nvPr>
        </p:nvSpPr>
        <p:spPr/>
        <p:txBody>
          <a:bodyPr/>
          <a:lstStyle/>
          <a:p>
            <a:fld id="{D9FBF454-91E7-4053-8BBD-C24DB13BF6D8}" type="datetime1">
              <a:rPr lang="zh-CN" altLang="en-US" smtClean="0"/>
              <a:t>2023/8/31</a:t>
            </a:fld>
            <a:endParaRPr lang="zh-CN" altLang="en-US"/>
          </a:p>
        </p:txBody>
      </p:sp>
      <p:sp>
        <p:nvSpPr>
          <p:cNvPr id="6" name="页脚占位符 5">
            <a:extLst>
              <a:ext uri="{FF2B5EF4-FFF2-40B4-BE49-F238E27FC236}">
                <a16:creationId xmlns:a16="http://schemas.microsoft.com/office/drawing/2014/main" id="{A0EAF7C6-B02E-0BAF-4DA7-375F36107F4B}"/>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CAECF9D8-31C9-0B5F-4405-01DF1B9A309C}"/>
              </a:ext>
            </a:extLst>
          </p:cNvPr>
          <p:cNvSpPr>
            <a:spLocks noGrp="1"/>
          </p:cNvSpPr>
          <p:nvPr>
            <p:ph type="sldNum" sz="quarter" idx="12"/>
          </p:nvPr>
        </p:nvSpPr>
        <p:spPr/>
        <p:txBody>
          <a:bodyPr/>
          <a:lstStyle/>
          <a:p>
            <a:fld id="{A4EB1896-982B-4D6B-BD2D-370CD0D1BA31}" type="slidenum">
              <a:rPr lang="zh-CN" altLang="en-US" smtClean="0"/>
              <a:t>‹#›</a:t>
            </a:fld>
            <a:endParaRPr lang="zh-CN" altLang="en-US"/>
          </a:p>
        </p:txBody>
      </p:sp>
    </p:spTree>
    <p:extLst>
      <p:ext uri="{BB962C8B-B14F-4D97-AF65-F5344CB8AC3E}">
        <p14:creationId xmlns:p14="http://schemas.microsoft.com/office/powerpoint/2010/main" val="2901922610"/>
      </p:ext>
    </p:extLst>
  </p:cSld>
  <p:clrMapOvr>
    <a:masterClrMapping/>
  </p:clrMapOvr>
  <p:hf hdr="0" ftr="0" dt="0"/>
</p:sldLayout>
</file>

<file path=ppt/slideLayouts/slideLayout5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5F297BE-2894-AEAD-205A-1A6E2B0B90D5}"/>
              </a:ext>
            </a:extLst>
          </p:cNvPr>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p>
        </p:txBody>
      </p:sp>
      <p:sp>
        <p:nvSpPr>
          <p:cNvPr id="3" name="图片占位符 2">
            <a:extLst>
              <a:ext uri="{FF2B5EF4-FFF2-40B4-BE49-F238E27FC236}">
                <a16:creationId xmlns:a16="http://schemas.microsoft.com/office/drawing/2014/main" id="{0BC5146E-E093-7390-789B-3635B620E51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zh-CN" altLang="en-US"/>
          </a:p>
        </p:txBody>
      </p:sp>
      <p:sp>
        <p:nvSpPr>
          <p:cNvPr id="4" name="文本占位符 3">
            <a:extLst>
              <a:ext uri="{FF2B5EF4-FFF2-40B4-BE49-F238E27FC236}">
                <a16:creationId xmlns:a16="http://schemas.microsoft.com/office/drawing/2014/main" id="{C07540A3-B05D-8556-B018-825389D5EB5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p>
        </p:txBody>
      </p:sp>
      <p:sp>
        <p:nvSpPr>
          <p:cNvPr id="5" name="日期占位符 4">
            <a:extLst>
              <a:ext uri="{FF2B5EF4-FFF2-40B4-BE49-F238E27FC236}">
                <a16:creationId xmlns:a16="http://schemas.microsoft.com/office/drawing/2014/main" id="{DD30716D-8828-24F7-5ED0-FC9E692FC983}"/>
              </a:ext>
            </a:extLst>
          </p:cNvPr>
          <p:cNvSpPr>
            <a:spLocks noGrp="1"/>
          </p:cNvSpPr>
          <p:nvPr>
            <p:ph type="dt" sz="half" idx="10"/>
          </p:nvPr>
        </p:nvSpPr>
        <p:spPr/>
        <p:txBody>
          <a:bodyPr/>
          <a:lstStyle/>
          <a:p>
            <a:fld id="{D9FBF454-91E7-4053-8BBD-C24DB13BF6D8}" type="datetime1">
              <a:rPr lang="zh-CN" altLang="en-US" smtClean="0"/>
              <a:t>2023/8/31</a:t>
            </a:fld>
            <a:endParaRPr lang="zh-CN" altLang="en-US"/>
          </a:p>
        </p:txBody>
      </p:sp>
      <p:sp>
        <p:nvSpPr>
          <p:cNvPr id="6" name="页脚占位符 5">
            <a:extLst>
              <a:ext uri="{FF2B5EF4-FFF2-40B4-BE49-F238E27FC236}">
                <a16:creationId xmlns:a16="http://schemas.microsoft.com/office/drawing/2014/main" id="{B21A1FC6-A39F-47DB-FCF2-AB626C67D445}"/>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1132E4AA-7695-AEC6-DE4A-46A4F740BFE0}"/>
              </a:ext>
            </a:extLst>
          </p:cNvPr>
          <p:cNvSpPr>
            <a:spLocks noGrp="1"/>
          </p:cNvSpPr>
          <p:nvPr>
            <p:ph type="sldNum" sz="quarter" idx="12"/>
          </p:nvPr>
        </p:nvSpPr>
        <p:spPr/>
        <p:txBody>
          <a:bodyPr/>
          <a:lstStyle/>
          <a:p>
            <a:fld id="{A4EB1896-982B-4D6B-BD2D-370CD0D1BA31}" type="slidenum">
              <a:rPr lang="zh-CN" altLang="en-US" smtClean="0"/>
              <a:t>‹#›</a:t>
            </a:fld>
            <a:endParaRPr lang="zh-CN" altLang="en-US"/>
          </a:p>
        </p:txBody>
      </p:sp>
    </p:spTree>
    <p:extLst>
      <p:ext uri="{BB962C8B-B14F-4D97-AF65-F5344CB8AC3E}">
        <p14:creationId xmlns:p14="http://schemas.microsoft.com/office/powerpoint/2010/main" val="2311064991"/>
      </p:ext>
    </p:extLst>
  </p:cSld>
  <p:clrMapOvr>
    <a:masterClrMapping/>
  </p:clrMapOvr>
  <p:hf hdr="0" ftr="0" dt="0"/>
</p:sldLayout>
</file>

<file path=ppt/slideLayouts/slideLayout5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04F5099-5DE6-0EFD-0A0F-8066F4BA7AC5}"/>
              </a:ext>
            </a:extLst>
          </p:cNvPr>
          <p:cNvSpPr>
            <a:spLocks noGrp="1"/>
          </p:cNvSpPr>
          <p:nvPr>
            <p:ph type="title"/>
          </p:nvPr>
        </p:nvSpPr>
        <p:spPr/>
        <p:txBody>
          <a:bodyPr/>
          <a:lstStyle/>
          <a:p>
            <a:r>
              <a:rPr kumimoji="1" lang="zh-CN" altLang="en-US"/>
              <a:t>单击此处编辑母版标题样式</a:t>
            </a:r>
          </a:p>
        </p:txBody>
      </p:sp>
      <p:sp>
        <p:nvSpPr>
          <p:cNvPr id="3" name="竖排文字占位符 2">
            <a:extLst>
              <a:ext uri="{FF2B5EF4-FFF2-40B4-BE49-F238E27FC236}">
                <a16:creationId xmlns:a16="http://schemas.microsoft.com/office/drawing/2014/main" id="{8BAF589F-51AE-2C0F-8072-90A8AD9225E7}"/>
              </a:ext>
            </a:extLst>
          </p:cNvPr>
          <p:cNvSpPr>
            <a:spLocks noGrp="1"/>
          </p:cNvSpPr>
          <p:nvPr>
            <p:ph type="body" orient="vert" idx="1"/>
          </p:nvPr>
        </p:nvSpPr>
        <p:spPr/>
        <p:txBody>
          <a:bodyPr vert="eaVert"/>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id="{5D34AFD9-06F2-E887-AA98-FE7C993EAFFC}"/>
              </a:ext>
            </a:extLst>
          </p:cNvPr>
          <p:cNvSpPr>
            <a:spLocks noGrp="1"/>
          </p:cNvSpPr>
          <p:nvPr>
            <p:ph type="dt" sz="half" idx="10"/>
          </p:nvPr>
        </p:nvSpPr>
        <p:spPr/>
        <p:txBody>
          <a:bodyPr/>
          <a:lstStyle/>
          <a:p>
            <a:fld id="{D9FBF454-91E7-4053-8BBD-C24DB13BF6D8}" type="datetime1">
              <a:rPr lang="zh-CN" altLang="en-US" smtClean="0"/>
              <a:t>2023/8/31</a:t>
            </a:fld>
            <a:endParaRPr lang="zh-CN" altLang="en-US"/>
          </a:p>
        </p:txBody>
      </p:sp>
      <p:sp>
        <p:nvSpPr>
          <p:cNvPr id="5" name="页脚占位符 4">
            <a:extLst>
              <a:ext uri="{FF2B5EF4-FFF2-40B4-BE49-F238E27FC236}">
                <a16:creationId xmlns:a16="http://schemas.microsoft.com/office/drawing/2014/main" id="{603BBD5E-5886-65A5-B5FD-E28CD6AFF7F8}"/>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E93C5FE5-8312-450A-9137-E8103FAA73B5}"/>
              </a:ext>
            </a:extLst>
          </p:cNvPr>
          <p:cNvSpPr>
            <a:spLocks noGrp="1"/>
          </p:cNvSpPr>
          <p:nvPr>
            <p:ph type="sldNum" sz="quarter" idx="12"/>
          </p:nvPr>
        </p:nvSpPr>
        <p:spPr/>
        <p:txBody>
          <a:bodyPr/>
          <a:lstStyle/>
          <a:p>
            <a:fld id="{A4EB1896-982B-4D6B-BD2D-370CD0D1BA31}" type="slidenum">
              <a:rPr lang="zh-CN" altLang="en-US" smtClean="0"/>
              <a:t>‹#›</a:t>
            </a:fld>
            <a:endParaRPr lang="zh-CN" altLang="en-US"/>
          </a:p>
        </p:txBody>
      </p:sp>
    </p:spTree>
    <p:extLst>
      <p:ext uri="{BB962C8B-B14F-4D97-AF65-F5344CB8AC3E}">
        <p14:creationId xmlns:p14="http://schemas.microsoft.com/office/powerpoint/2010/main" val="3820230003"/>
      </p:ext>
    </p:extLst>
  </p:cSld>
  <p:clrMapOvr>
    <a:masterClrMapping/>
  </p:clrMapOvr>
  <p:hf hdr="0" ftr="0" dt="0"/>
</p:sldLayout>
</file>

<file path=ppt/slideLayouts/slideLayout54.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B6DB569E-421D-D68B-AA16-56FD486CC08C}"/>
              </a:ext>
            </a:extLst>
          </p:cNvPr>
          <p:cNvSpPr>
            <a:spLocks noGrp="1"/>
          </p:cNvSpPr>
          <p:nvPr>
            <p:ph type="title" orient="vert"/>
          </p:nvPr>
        </p:nvSpPr>
        <p:spPr>
          <a:xfrm>
            <a:off x="8724900" y="365125"/>
            <a:ext cx="2628900" cy="5811838"/>
          </a:xfrm>
        </p:spPr>
        <p:txBody>
          <a:bodyPr vert="eaVert"/>
          <a:lstStyle/>
          <a:p>
            <a:r>
              <a:rPr kumimoji="1" lang="zh-CN" altLang="en-US"/>
              <a:t>单击此处编辑母版标题样式</a:t>
            </a:r>
          </a:p>
        </p:txBody>
      </p:sp>
      <p:sp>
        <p:nvSpPr>
          <p:cNvPr id="3" name="竖排文字占位符 2">
            <a:extLst>
              <a:ext uri="{FF2B5EF4-FFF2-40B4-BE49-F238E27FC236}">
                <a16:creationId xmlns:a16="http://schemas.microsoft.com/office/drawing/2014/main" id="{C2221BF1-35FE-585A-9D16-69321A7D2B1B}"/>
              </a:ext>
            </a:extLst>
          </p:cNvPr>
          <p:cNvSpPr>
            <a:spLocks noGrp="1"/>
          </p:cNvSpPr>
          <p:nvPr>
            <p:ph type="body" orient="vert" idx="1"/>
          </p:nvPr>
        </p:nvSpPr>
        <p:spPr>
          <a:xfrm>
            <a:off x="838200" y="365125"/>
            <a:ext cx="7734300" cy="5811838"/>
          </a:xfrm>
        </p:spPr>
        <p:txBody>
          <a:bodyPr vert="eaVert"/>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id="{F7A6BC51-50C7-6C36-B984-5C9974B0B211}"/>
              </a:ext>
            </a:extLst>
          </p:cNvPr>
          <p:cNvSpPr>
            <a:spLocks noGrp="1"/>
          </p:cNvSpPr>
          <p:nvPr>
            <p:ph type="dt" sz="half" idx="10"/>
          </p:nvPr>
        </p:nvSpPr>
        <p:spPr/>
        <p:txBody>
          <a:bodyPr/>
          <a:lstStyle/>
          <a:p>
            <a:fld id="{D9FBF454-91E7-4053-8BBD-C24DB13BF6D8}" type="datetime1">
              <a:rPr lang="zh-CN" altLang="en-US" smtClean="0"/>
              <a:t>2023/8/31</a:t>
            </a:fld>
            <a:endParaRPr lang="zh-CN" altLang="en-US"/>
          </a:p>
        </p:txBody>
      </p:sp>
      <p:sp>
        <p:nvSpPr>
          <p:cNvPr id="5" name="页脚占位符 4">
            <a:extLst>
              <a:ext uri="{FF2B5EF4-FFF2-40B4-BE49-F238E27FC236}">
                <a16:creationId xmlns:a16="http://schemas.microsoft.com/office/drawing/2014/main" id="{9490EAB3-04E2-5C3B-7849-3C83F86F702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BF35665D-6905-6C81-5EFB-3E1D09BFA1E8}"/>
              </a:ext>
            </a:extLst>
          </p:cNvPr>
          <p:cNvSpPr>
            <a:spLocks noGrp="1"/>
          </p:cNvSpPr>
          <p:nvPr>
            <p:ph type="sldNum" sz="quarter" idx="12"/>
          </p:nvPr>
        </p:nvSpPr>
        <p:spPr/>
        <p:txBody>
          <a:bodyPr/>
          <a:lstStyle/>
          <a:p>
            <a:fld id="{A4EB1896-982B-4D6B-BD2D-370CD0D1BA31}" type="slidenum">
              <a:rPr lang="zh-CN" altLang="en-US" smtClean="0"/>
              <a:t>‹#›</a:t>
            </a:fld>
            <a:endParaRPr lang="zh-CN" altLang="en-US"/>
          </a:p>
        </p:txBody>
      </p:sp>
    </p:spTree>
    <p:extLst>
      <p:ext uri="{BB962C8B-B14F-4D97-AF65-F5344CB8AC3E}">
        <p14:creationId xmlns:p14="http://schemas.microsoft.com/office/powerpoint/2010/main" val="859633558"/>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a:extLst>
              <a:ext uri="{FF2B5EF4-FFF2-40B4-BE49-F238E27FC236}">
                <a16:creationId xmlns:a16="http://schemas.microsoft.com/office/drawing/2014/main" id="{7414C914-950A-7942-B0E9-3FEB6F7F39C1}"/>
              </a:ext>
            </a:extLst>
          </p:cNvPr>
          <p:cNvSpPr>
            <a:spLocks noGrp="1"/>
          </p:cNvSpPr>
          <p:nvPr>
            <p:ph type="dt" sz="half" idx="10"/>
          </p:nvPr>
        </p:nvSpPr>
        <p:spPr/>
        <p:txBody>
          <a:bodyPr/>
          <a:lstStyle/>
          <a:p>
            <a:fld id="{D9FBF454-91E7-4053-8BBD-C24DB13BF6D8}" type="datetime1">
              <a:rPr lang="zh-CN" altLang="en-US" smtClean="0"/>
              <a:t>2023/8/31</a:t>
            </a:fld>
            <a:endParaRPr lang="zh-CN" altLang="en-US"/>
          </a:p>
        </p:txBody>
      </p:sp>
      <p:sp>
        <p:nvSpPr>
          <p:cNvPr id="3" name="Zástupný symbol pro zápatí 2">
            <a:extLst>
              <a:ext uri="{FF2B5EF4-FFF2-40B4-BE49-F238E27FC236}">
                <a16:creationId xmlns:a16="http://schemas.microsoft.com/office/drawing/2014/main" id="{0DCF0096-0579-6045-8D0F-A71D64397B89}"/>
              </a:ext>
            </a:extLst>
          </p:cNvPr>
          <p:cNvSpPr>
            <a:spLocks noGrp="1"/>
          </p:cNvSpPr>
          <p:nvPr>
            <p:ph type="ftr" sz="quarter" idx="11"/>
          </p:nvPr>
        </p:nvSpPr>
        <p:spPr>
          <a:xfrm>
            <a:off x="1235075" y="6356349"/>
            <a:ext cx="9937749" cy="309266"/>
          </a:xfrm>
          <a:prstGeom prst="rect">
            <a:avLst/>
          </a:prstGeom>
        </p:spPr>
        <p:txBody>
          <a:bodyPr/>
          <a:lstStyle/>
          <a:p>
            <a:endParaRPr lang="zh-CN" altLang="en-US"/>
          </a:p>
        </p:txBody>
      </p:sp>
      <p:sp>
        <p:nvSpPr>
          <p:cNvPr id="4" name="Zástupný symbol pro číslo snímku 3">
            <a:extLst>
              <a:ext uri="{FF2B5EF4-FFF2-40B4-BE49-F238E27FC236}">
                <a16:creationId xmlns:a16="http://schemas.microsoft.com/office/drawing/2014/main" id="{0E670FDF-F365-974E-B39A-0DEC9CD46AE4}"/>
              </a:ext>
            </a:extLst>
          </p:cNvPr>
          <p:cNvSpPr>
            <a:spLocks noGrp="1"/>
          </p:cNvSpPr>
          <p:nvPr>
            <p:ph type="sldNum" sz="quarter" idx="12"/>
          </p:nvPr>
        </p:nvSpPr>
        <p:spPr/>
        <p:txBody>
          <a:bodyPr/>
          <a:lstStyle/>
          <a:p>
            <a:fld id="{A4EB1896-982B-4D6B-BD2D-370CD0D1BA31}" type="slidenum">
              <a:rPr lang="zh-CN" altLang="en-US" smtClean="0"/>
              <a:t>‹#›</a:t>
            </a:fld>
            <a:endParaRPr lang="zh-CN" altLang="en-US"/>
          </a:p>
        </p:txBody>
      </p:sp>
    </p:spTree>
    <p:extLst>
      <p:ext uri="{BB962C8B-B14F-4D97-AF65-F5344CB8AC3E}">
        <p14:creationId xmlns:p14="http://schemas.microsoft.com/office/powerpoint/2010/main" val="8949816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B8A41D-18F5-2B4E-BE99-D6457D846CF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cs-CZ"/>
          </a:p>
        </p:txBody>
      </p:sp>
      <p:sp>
        <p:nvSpPr>
          <p:cNvPr id="3" name="Subtitle 2">
            <a:extLst>
              <a:ext uri="{FF2B5EF4-FFF2-40B4-BE49-F238E27FC236}">
                <a16:creationId xmlns:a16="http://schemas.microsoft.com/office/drawing/2014/main" id="{0400582C-01B7-3F42-AD28-9B7DF4DD5F3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cs-CZ"/>
          </a:p>
        </p:txBody>
      </p:sp>
      <p:sp>
        <p:nvSpPr>
          <p:cNvPr id="4" name="Date Placeholder 3">
            <a:extLst>
              <a:ext uri="{FF2B5EF4-FFF2-40B4-BE49-F238E27FC236}">
                <a16:creationId xmlns:a16="http://schemas.microsoft.com/office/drawing/2014/main" id="{3B0C3A37-4F77-534E-9AF3-D82BFE15450D}"/>
              </a:ext>
            </a:extLst>
          </p:cNvPr>
          <p:cNvSpPr>
            <a:spLocks noGrp="1"/>
          </p:cNvSpPr>
          <p:nvPr>
            <p:ph type="dt" sz="half" idx="10"/>
          </p:nvPr>
        </p:nvSpPr>
        <p:spPr/>
        <p:txBody>
          <a:bodyPr/>
          <a:lstStyle/>
          <a:p>
            <a:r>
              <a:rPr lang="cs-CZ" dirty="0"/>
              <a:t>3. 10. 2019</a:t>
            </a:r>
          </a:p>
        </p:txBody>
      </p:sp>
      <p:sp>
        <p:nvSpPr>
          <p:cNvPr id="5" name="Footer Placeholder 4">
            <a:extLst>
              <a:ext uri="{FF2B5EF4-FFF2-40B4-BE49-F238E27FC236}">
                <a16:creationId xmlns:a16="http://schemas.microsoft.com/office/drawing/2014/main" id="{2BCDCCB8-70AD-574C-9AA9-B02DA9D9DB6F}"/>
              </a:ext>
            </a:extLst>
          </p:cNvPr>
          <p:cNvSpPr>
            <a:spLocks noGrp="1"/>
          </p:cNvSpPr>
          <p:nvPr>
            <p:ph type="ftr" sz="quarter" idx="11"/>
          </p:nvPr>
        </p:nvSpPr>
        <p:spPr/>
        <p:txBody>
          <a:bodyPr/>
          <a:lstStyle/>
          <a:p>
            <a:r>
              <a:rPr lang="en-US" dirty="0"/>
              <a:t>Workshop SGSEKF19</a:t>
            </a:r>
            <a:endParaRPr lang="cs-CZ" dirty="0"/>
          </a:p>
        </p:txBody>
      </p:sp>
      <p:sp>
        <p:nvSpPr>
          <p:cNvPr id="6" name="Slide Number Placeholder 5">
            <a:extLst>
              <a:ext uri="{FF2B5EF4-FFF2-40B4-BE49-F238E27FC236}">
                <a16:creationId xmlns:a16="http://schemas.microsoft.com/office/drawing/2014/main" id="{47B3117F-487E-494C-9FA1-CB037C2CB28F}"/>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388100350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956EA4-94EE-9E4C-9451-0C053C350ACF}"/>
              </a:ext>
            </a:extLst>
          </p:cNvPr>
          <p:cNvSpPr>
            <a:spLocks noGrp="1"/>
          </p:cNvSpPr>
          <p:nvPr>
            <p:ph type="title"/>
          </p:nvPr>
        </p:nvSpPr>
        <p:spPr/>
        <p:txBody>
          <a:bodyPr/>
          <a:lstStyle/>
          <a:p>
            <a:r>
              <a:rPr lang="en-US"/>
              <a:t>Click to edit Master title style</a:t>
            </a:r>
            <a:endParaRPr lang="cs-CZ"/>
          </a:p>
        </p:txBody>
      </p:sp>
      <p:sp>
        <p:nvSpPr>
          <p:cNvPr id="3" name="Content Placeholder 2">
            <a:extLst>
              <a:ext uri="{FF2B5EF4-FFF2-40B4-BE49-F238E27FC236}">
                <a16:creationId xmlns:a16="http://schemas.microsoft.com/office/drawing/2014/main" id="{2060C682-265E-EE41-A540-118A3A39034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a:extLst>
              <a:ext uri="{FF2B5EF4-FFF2-40B4-BE49-F238E27FC236}">
                <a16:creationId xmlns:a16="http://schemas.microsoft.com/office/drawing/2014/main" id="{904DCE98-8002-BC4F-85CF-80F1678C4DE6}"/>
              </a:ext>
            </a:extLst>
          </p:cNvPr>
          <p:cNvSpPr>
            <a:spLocks noGrp="1"/>
          </p:cNvSpPr>
          <p:nvPr>
            <p:ph type="dt" sz="half" idx="10"/>
          </p:nvPr>
        </p:nvSpPr>
        <p:spPr/>
        <p:txBody>
          <a:bodyPr/>
          <a:lstStyle/>
          <a:p>
            <a:r>
              <a:rPr lang="cs-CZ" dirty="0"/>
              <a:t>3. 10. 2019</a:t>
            </a:r>
          </a:p>
        </p:txBody>
      </p:sp>
      <p:sp>
        <p:nvSpPr>
          <p:cNvPr id="5" name="Footer Placeholder 4">
            <a:extLst>
              <a:ext uri="{FF2B5EF4-FFF2-40B4-BE49-F238E27FC236}">
                <a16:creationId xmlns:a16="http://schemas.microsoft.com/office/drawing/2014/main" id="{5C100820-F6DD-5A4F-80F7-CAC42703D5E2}"/>
              </a:ext>
            </a:extLst>
          </p:cNvPr>
          <p:cNvSpPr>
            <a:spLocks noGrp="1"/>
          </p:cNvSpPr>
          <p:nvPr>
            <p:ph type="ftr" sz="quarter" idx="11"/>
          </p:nvPr>
        </p:nvSpPr>
        <p:spPr/>
        <p:txBody>
          <a:bodyPr/>
          <a:lstStyle/>
          <a:p>
            <a:r>
              <a:rPr lang="en-US" dirty="0"/>
              <a:t>Workshop SGSEKF19</a:t>
            </a:r>
            <a:endParaRPr lang="cs-CZ" dirty="0"/>
          </a:p>
        </p:txBody>
      </p:sp>
      <p:sp>
        <p:nvSpPr>
          <p:cNvPr id="6" name="Slide Number Placeholder 5">
            <a:extLst>
              <a:ext uri="{FF2B5EF4-FFF2-40B4-BE49-F238E27FC236}">
                <a16:creationId xmlns:a16="http://schemas.microsoft.com/office/drawing/2014/main" id="{61E03D53-E799-BF42-83F0-6B6D5E020F0F}"/>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20949343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E2D3AB-3AE5-6C49-B89B-0B3333B9A57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cs-CZ"/>
          </a:p>
        </p:txBody>
      </p:sp>
      <p:sp>
        <p:nvSpPr>
          <p:cNvPr id="3" name="Text Placeholder 2">
            <a:extLst>
              <a:ext uri="{FF2B5EF4-FFF2-40B4-BE49-F238E27FC236}">
                <a16:creationId xmlns:a16="http://schemas.microsoft.com/office/drawing/2014/main" id="{85A51D72-6450-1245-B950-D14EEE9BCDF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5BA13D4-2C24-4B4C-A527-271234776FCA}"/>
              </a:ext>
            </a:extLst>
          </p:cNvPr>
          <p:cNvSpPr>
            <a:spLocks noGrp="1"/>
          </p:cNvSpPr>
          <p:nvPr>
            <p:ph type="dt" sz="half" idx="10"/>
          </p:nvPr>
        </p:nvSpPr>
        <p:spPr/>
        <p:txBody>
          <a:bodyPr/>
          <a:lstStyle/>
          <a:p>
            <a:r>
              <a:rPr lang="cs-CZ" dirty="0"/>
              <a:t>3. 10. 2019</a:t>
            </a:r>
          </a:p>
        </p:txBody>
      </p:sp>
      <p:sp>
        <p:nvSpPr>
          <p:cNvPr id="5" name="Footer Placeholder 4">
            <a:extLst>
              <a:ext uri="{FF2B5EF4-FFF2-40B4-BE49-F238E27FC236}">
                <a16:creationId xmlns:a16="http://schemas.microsoft.com/office/drawing/2014/main" id="{9B86D41A-5F70-D542-B768-4CA673DBA815}"/>
              </a:ext>
            </a:extLst>
          </p:cNvPr>
          <p:cNvSpPr>
            <a:spLocks noGrp="1"/>
          </p:cNvSpPr>
          <p:nvPr>
            <p:ph type="ftr" sz="quarter" idx="11"/>
          </p:nvPr>
        </p:nvSpPr>
        <p:spPr/>
        <p:txBody>
          <a:bodyPr/>
          <a:lstStyle/>
          <a:p>
            <a:r>
              <a:rPr lang="en-US" dirty="0"/>
              <a:t>Workshop SGSEKF19</a:t>
            </a:r>
            <a:endParaRPr lang="cs-CZ" dirty="0"/>
          </a:p>
        </p:txBody>
      </p:sp>
      <p:sp>
        <p:nvSpPr>
          <p:cNvPr id="6" name="Slide Number Placeholder 5">
            <a:extLst>
              <a:ext uri="{FF2B5EF4-FFF2-40B4-BE49-F238E27FC236}">
                <a16:creationId xmlns:a16="http://schemas.microsoft.com/office/drawing/2014/main" id="{5D784A22-3709-7E43-ADD3-04B31F1D2000}"/>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172649224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9.xml"/><Relationship Id="rId7" Type="http://schemas.openxmlformats.org/officeDocument/2006/relationships/slideLayout" Target="../slideLayouts/slideLayout13.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5" Type="http://schemas.openxmlformats.org/officeDocument/2006/relationships/slideLayout" Target="../slideLayouts/slideLayout11.xml"/><Relationship Id="rId4"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16.xml"/><Relationship Id="rId7" Type="http://schemas.openxmlformats.org/officeDocument/2006/relationships/theme" Target="../theme/theme3.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5" Type="http://schemas.openxmlformats.org/officeDocument/2006/relationships/slideLayout" Target="../slideLayouts/slideLayout18.xml"/><Relationship Id="rId4" Type="http://schemas.openxmlformats.org/officeDocument/2006/relationships/slideLayout" Target="../slideLayouts/slideLayout17.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27.xml"/><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theme" Target="../theme/theme4.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s>
</file>

<file path=ppt/slideMasters/_rels/slideMaster5.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3.xml"/><Relationship Id="rId7" Type="http://schemas.openxmlformats.org/officeDocument/2006/relationships/theme" Target="../theme/theme5.xml"/><Relationship Id="rId2" Type="http://schemas.openxmlformats.org/officeDocument/2006/relationships/slideLayout" Target="../slideLayouts/slideLayout32.xml"/><Relationship Id="rId1" Type="http://schemas.openxmlformats.org/officeDocument/2006/relationships/slideLayout" Target="../slideLayouts/slideLayout31.xml"/><Relationship Id="rId6" Type="http://schemas.openxmlformats.org/officeDocument/2006/relationships/slideLayout" Target="../slideLayouts/slideLayout36.xml"/><Relationship Id="rId5" Type="http://schemas.openxmlformats.org/officeDocument/2006/relationships/slideLayout" Target="../slideLayouts/slideLayout35.xml"/><Relationship Id="rId4" Type="http://schemas.openxmlformats.org/officeDocument/2006/relationships/slideLayout" Target="../slideLayouts/slideLayout34.xml"/></Relationships>
</file>

<file path=ppt/slideMasters/_rels/slideMaster6.xml.rels><?xml version="1.0" encoding="UTF-8" standalone="yes"?>
<Relationships xmlns="http://schemas.openxmlformats.org/package/2006/relationships"><Relationship Id="rId8" Type="http://schemas.openxmlformats.org/officeDocument/2006/relationships/theme" Target="../theme/theme6.xml"/><Relationship Id="rId3" Type="http://schemas.openxmlformats.org/officeDocument/2006/relationships/slideLayout" Target="../slideLayouts/slideLayout39.xml"/><Relationship Id="rId7" Type="http://schemas.openxmlformats.org/officeDocument/2006/relationships/slideLayout" Target="../slideLayouts/slideLayout43.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5" Type="http://schemas.openxmlformats.org/officeDocument/2006/relationships/slideLayout" Target="../slideLayouts/slideLayout41.xml"/><Relationship Id="rId4" Type="http://schemas.openxmlformats.org/officeDocument/2006/relationships/slideLayout" Target="../slideLayouts/slideLayout40.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51.xml"/><Relationship Id="rId3" Type="http://schemas.openxmlformats.org/officeDocument/2006/relationships/slideLayout" Target="../slideLayouts/slideLayout46.xml"/><Relationship Id="rId7" Type="http://schemas.openxmlformats.org/officeDocument/2006/relationships/slideLayout" Target="../slideLayouts/slideLayout50.xml"/><Relationship Id="rId12" Type="http://schemas.openxmlformats.org/officeDocument/2006/relationships/theme" Target="../theme/theme7.xml"/><Relationship Id="rId2" Type="http://schemas.openxmlformats.org/officeDocument/2006/relationships/slideLayout" Target="../slideLayouts/slideLayout45.xml"/><Relationship Id="rId1" Type="http://schemas.openxmlformats.org/officeDocument/2006/relationships/slideLayout" Target="../slideLayouts/slideLayout44.xml"/><Relationship Id="rId6" Type="http://schemas.openxmlformats.org/officeDocument/2006/relationships/slideLayout" Target="../slideLayouts/slideLayout49.xml"/><Relationship Id="rId11" Type="http://schemas.openxmlformats.org/officeDocument/2006/relationships/slideLayout" Target="../slideLayouts/slideLayout54.xml"/><Relationship Id="rId5" Type="http://schemas.openxmlformats.org/officeDocument/2006/relationships/slideLayout" Target="../slideLayouts/slideLayout48.xml"/><Relationship Id="rId10" Type="http://schemas.openxmlformats.org/officeDocument/2006/relationships/slideLayout" Target="../slideLayouts/slideLayout53.xml"/><Relationship Id="rId4" Type="http://schemas.openxmlformats.org/officeDocument/2006/relationships/slideLayout" Target="../slideLayouts/slideLayout47.xml"/><Relationship Id="rId9" Type="http://schemas.openxmlformats.org/officeDocument/2006/relationships/slideLayout" Target="../slideLayouts/slideLayout5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Zástupný nadpis 1">
            <a:extLst>
              <a:ext uri="{FF2B5EF4-FFF2-40B4-BE49-F238E27FC236}">
                <a16:creationId xmlns:a16="http://schemas.microsoft.com/office/drawing/2014/main" id="{E6D6CC12-ACA0-634F-80C9-398209300785}"/>
              </a:ext>
            </a:extLst>
          </p:cNvPr>
          <p:cNvSpPr>
            <a:spLocks noGrp="1"/>
          </p:cNvSpPr>
          <p:nvPr>
            <p:ph type="title"/>
          </p:nvPr>
        </p:nvSpPr>
        <p:spPr>
          <a:xfrm>
            <a:off x="200196" y="1054247"/>
            <a:ext cx="11798620" cy="1021977"/>
          </a:xfrm>
          <a:prstGeom prst="rect">
            <a:avLst/>
          </a:prstGeom>
        </p:spPr>
        <p:txBody>
          <a:bodyPr vert="horz" lIns="91440" tIns="45720" rIns="91440" bIns="45720" rtlCol="0" anchor="b">
            <a:noAutofit/>
          </a:bodyPr>
          <a:lstStyle/>
          <a:p>
            <a:r>
              <a:rPr lang="cs-CZ" dirty="0"/>
              <a:t>Nadpis</a:t>
            </a:r>
          </a:p>
        </p:txBody>
      </p:sp>
      <p:sp>
        <p:nvSpPr>
          <p:cNvPr id="3" name="Zástupný text 2">
            <a:extLst>
              <a:ext uri="{FF2B5EF4-FFF2-40B4-BE49-F238E27FC236}">
                <a16:creationId xmlns:a16="http://schemas.microsoft.com/office/drawing/2014/main" id="{67F40DBE-8FC7-7448-B1A4-0F1683F3C44E}"/>
              </a:ext>
            </a:extLst>
          </p:cNvPr>
          <p:cNvSpPr>
            <a:spLocks noGrp="1"/>
          </p:cNvSpPr>
          <p:nvPr>
            <p:ph type="body" idx="1"/>
          </p:nvPr>
        </p:nvSpPr>
        <p:spPr>
          <a:xfrm>
            <a:off x="201294" y="2229316"/>
            <a:ext cx="11798619" cy="3973942"/>
          </a:xfrm>
          <a:prstGeom prst="rect">
            <a:avLst/>
          </a:prstGeom>
        </p:spPr>
        <p:txBody>
          <a:bodyPr vert="horz" lIns="91440" tIns="45720" rIns="91440" bIns="45720" rtlCol="0">
            <a:normAutofit/>
          </a:bodyPr>
          <a:lstStyle/>
          <a:p>
            <a:r>
              <a:rPr lang="cs-CZ" dirty="0"/>
              <a:t>Upravte styly předlohy textu.
Druhá úroveň
Třetí úroveň
Čtvrtá úroveň
Pátá úroveň</a:t>
            </a:r>
          </a:p>
        </p:txBody>
      </p:sp>
      <p:sp>
        <p:nvSpPr>
          <p:cNvPr id="4" name="Zástupný symbol pro datum 3">
            <a:extLst>
              <a:ext uri="{FF2B5EF4-FFF2-40B4-BE49-F238E27FC236}">
                <a16:creationId xmlns:a16="http://schemas.microsoft.com/office/drawing/2014/main" id="{E6F516F3-F99B-5944-9236-CEAA133959A3}"/>
              </a:ext>
            </a:extLst>
          </p:cNvPr>
          <p:cNvSpPr>
            <a:spLocks noGrp="1"/>
          </p:cNvSpPr>
          <p:nvPr>
            <p:ph type="dt" sz="half" idx="2"/>
          </p:nvPr>
        </p:nvSpPr>
        <p:spPr>
          <a:xfrm>
            <a:off x="203497" y="6356350"/>
            <a:ext cx="926054" cy="312738"/>
          </a:xfrm>
          <a:prstGeom prst="rect">
            <a:avLst/>
          </a:prstGeom>
        </p:spPr>
        <p:txBody>
          <a:bodyPr vert="horz" lIns="91440" tIns="45720" rIns="91440" bIns="45720" rtlCol="0" anchor="ctr"/>
          <a:lstStyle>
            <a:lvl1pPr algn="l">
              <a:defRPr sz="1200">
                <a:solidFill>
                  <a:schemeClr val="tx1">
                    <a:tint val="75000"/>
                  </a:schemeClr>
                </a:solidFill>
              </a:defRPr>
            </a:lvl1pPr>
          </a:lstStyle>
          <a:p>
            <a:fld id="{D9FBF454-91E7-4053-8BBD-C24DB13BF6D8}" type="datetime1">
              <a:rPr lang="zh-CN" altLang="en-US" smtClean="0"/>
              <a:t>2023/8/31</a:t>
            </a:fld>
            <a:endParaRPr lang="zh-CN" altLang="en-US"/>
          </a:p>
        </p:txBody>
      </p:sp>
      <p:sp>
        <p:nvSpPr>
          <p:cNvPr id="6" name="Zástupný symbol pro číslo snímku 5">
            <a:extLst>
              <a:ext uri="{FF2B5EF4-FFF2-40B4-BE49-F238E27FC236}">
                <a16:creationId xmlns:a16="http://schemas.microsoft.com/office/drawing/2014/main" id="{36D98F16-2029-8D49-91DD-2C737D88DDBC}"/>
              </a:ext>
            </a:extLst>
          </p:cNvPr>
          <p:cNvSpPr>
            <a:spLocks noGrp="1"/>
          </p:cNvSpPr>
          <p:nvPr>
            <p:ph type="sldNum" sz="quarter" idx="4"/>
          </p:nvPr>
        </p:nvSpPr>
        <p:spPr>
          <a:xfrm>
            <a:off x="11352213" y="6356349"/>
            <a:ext cx="612775" cy="312739"/>
          </a:xfrm>
          <a:prstGeom prst="rect">
            <a:avLst/>
          </a:prstGeom>
        </p:spPr>
        <p:txBody>
          <a:bodyPr vert="horz" lIns="91440" tIns="45720" rIns="91440" bIns="45720" rtlCol="0" anchor="ctr"/>
          <a:lstStyle>
            <a:lvl1pPr algn="l">
              <a:defRPr sz="1200">
                <a:solidFill>
                  <a:schemeClr val="tx1">
                    <a:tint val="75000"/>
                  </a:schemeClr>
                </a:solidFill>
              </a:defRPr>
            </a:lvl1pPr>
          </a:lstStyle>
          <a:p>
            <a:fld id="{A4EB1896-982B-4D6B-BD2D-370CD0D1BA31}" type="slidenum">
              <a:rPr lang="zh-CN" altLang="en-US" smtClean="0"/>
              <a:t>‹#›</a:t>
            </a:fld>
            <a:endParaRPr lang="zh-CN" altLang="en-US"/>
          </a:p>
        </p:txBody>
      </p:sp>
      <p:sp>
        <p:nvSpPr>
          <p:cNvPr id="10" name="Zástupný symbol pro zápatí 9">
            <a:extLst>
              <a:ext uri="{FF2B5EF4-FFF2-40B4-BE49-F238E27FC236}">
                <a16:creationId xmlns:a16="http://schemas.microsoft.com/office/drawing/2014/main" id="{D62A909B-22CA-3945-A5C2-F5DBFE050F9F}"/>
              </a:ext>
            </a:extLst>
          </p:cNvPr>
          <p:cNvSpPr>
            <a:spLocks noGrp="1"/>
          </p:cNvSpPr>
          <p:nvPr>
            <p:ph type="ftr" sz="quarter" idx="3"/>
          </p:nvPr>
        </p:nvSpPr>
        <p:spPr>
          <a:xfrm>
            <a:off x="1237129" y="6356351"/>
            <a:ext cx="9935695" cy="312738"/>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zh-CN" altLang="en-US"/>
          </a:p>
        </p:txBody>
      </p:sp>
      <p:pic>
        <p:nvPicPr>
          <p:cNvPr id="15" name="Obrázek 14" descr="Obsah obrázku text&#10;&#10;&#10;&#10;Popis se vygeneroval automaticky.">
            <a:extLst>
              <a:ext uri="{FF2B5EF4-FFF2-40B4-BE49-F238E27FC236}">
                <a16:creationId xmlns:a16="http://schemas.microsoft.com/office/drawing/2014/main" id="{C085FEB2-5681-6645-A58D-9D0896E1DF44}"/>
              </a:ext>
            </a:extLst>
          </p:cNvPr>
          <p:cNvPicPr>
            <a:picLocks noChangeAspect="1"/>
          </p:cNvPicPr>
          <p:nvPr/>
        </p:nvPicPr>
        <p:blipFill>
          <a:blip r:embed="rId8"/>
          <a:stretch>
            <a:fillRect/>
          </a:stretch>
        </p:blipFill>
        <p:spPr>
          <a:xfrm>
            <a:off x="200196" y="199664"/>
            <a:ext cx="3124200" cy="647700"/>
          </a:xfrm>
          <a:prstGeom prst="rect">
            <a:avLst/>
          </a:prstGeom>
        </p:spPr>
      </p:pic>
    </p:spTree>
    <p:extLst>
      <p:ext uri="{BB962C8B-B14F-4D97-AF65-F5344CB8AC3E}">
        <p14:creationId xmlns:p14="http://schemas.microsoft.com/office/powerpoint/2010/main" val="3919575803"/>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Lst>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hdr="0" ftr="0" dt="0"/>
  <p:txStyles>
    <p:titleStyle>
      <a:lvl1pPr algn="l" defTabSz="914400" rtl="0" eaLnBrk="1" latinLnBrk="0" hangingPunct="1">
        <a:lnSpc>
          <a:spcPct val="90000"/>
        </a:lnSpc>
        <a:spcBef>
          <a:spcPct val="0"/>
        </a:spcBef>
        <a:buNone/>
        <a:defRPr sz="4000" b="1" i="0" kern="1200">
          <a:solidFill>
            <a:schemeClr val="tx1"/>
          </a:solidFill>
          <a:latin typeface="Calibri" panose="020F0502020204030204" pitchFamily="34" charset="0"/>
          <a:ea typeface="+mj-ea"/>
          <a:cs typeface="Calibri" panose="020F050202020403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1600" b="0" i="0" kern="1200">
          <a:solidFill>
            <a:schemeClr val="tx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273">
          <p15:clr>
            <a:srgbClr val="F26B43"/>
          </p15:clr>
        </p15:guide>
        <p15:guide id="2" pos="3840">
          <p15:clr>
            <a:srgbClr val="F26B43"/>
          </p15:clr>
        </p15:guide>
        <p15:guide id="3" orient="horz" pos="119">
          <p15:clr>
            <a:srgbClr val="F26B43"/>
          </p15:clr>
        </p15:guide>
        <p15:guide id="4" orient="horz" pos="4201">
          <p15:clr>
            <a:srgbClr val="F26B43"/>
          </p15:clr>
        </p15:guide>
        <p15:guide id="5" pos="121">
          <p15:clr>
            <a:srgbClr val="F26B43"/>
          </p15:clr>
        </p15:guide>
        <p15:guide id="6" pos="7559">
          <p15:clr>
            <a:srgbClr val="F26B43"/>
          </p15:clr>
        </p15:guide>
        <p15:guide id="7" pos="3772">
          <p15:clr>
            <a:srgbClr val="F26B43"/>
          </p15:clr>
        </p15:guide>
        <p15:guide id="8" pos="3908">
          <p15:clr>
            <a:srgbClr val="F26B43"/>
          </p15:clr>
        </p15:guide>
        <p15:guide id="9" orient="horz" pos="2001">
          <p15:clr>
            <a:srgbClr val="F26B43"/>
          </p15:clr>
        </p15:guide>
        <p15:guide id="10" pos="7151">
          <p15:clr>
            <a:srgbClr val="F26B43"/>
          </p15:clr>
        </p15:guide>
        <p15:guide id="11" pos="7038">
          <p15:clr>
            <a:srgbClr val="F26B43"/>
          </p15:clr>
        </p15:guide>
        <p15:guide id="12" orient="horz" pos="3997">
          <p15:clr>
            <a:srgbClr val="F26B43"/>
          </p15:clr>
        </p15:guide>
        <p15:guide id="13" pos="3659">
          <p15:clr>
            <a:srgbClr val="F26B43"/>
          </p15:clr>
        </p15:guide>
        <p15:guide id="14" orient="horz" pos="2432">
          <p15:clr>
            <a:srgbClr val="F26B43"/>
          </p15:clr>
        </p15:guide>
        <p15:guide id="15" orient="horz" pos="3906">
          <p15:clr>
            <a:srgbClr val="F26B43"/>
          </p15:clr>
        </p15:guide>
        <p15:guide id="16" orient="horz" pos="527">
          <p15:clr>
            <a:srgbClr val="F26B43"/>
          </p15:clr>
        </p15:guide>
        <p15:guide id="17" orient="horz" pos="663">
          <p15:clr>
            <a:srgbClr val="F26B43"/>
          </p15:clr>
        </p15:guide>
        <p15:guide id="18" pos="710">
          <p15:clr>
            <a:srgbClr val="F26B43"/>
          </p15:clr>
        </p15:guide>
        <p15:guide id="19" pos="778">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622C198-AF9F-0A41-9A82-28EC7DDD757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cs-CZ"/>
          </a:p>
        </p:txBody>
      </p:sp>
      <p:sp>
        <p:nvSpPr>
          <p:cNvPr id="3" name="Text Placeholder 2">
            <a:extLst>
              <a:ext uri="{FF2B5EF4-FFF2-40B4-BE49-F238E27FC236}">
                <a16:creationId xmlns:a16="http://schemas.microsoft.com/office/drawing/2014/main" id="{CC45F5F5-E124-A54B-9981-D7FA5E3DED6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a:extLst>
              <a:ext uri="{FF2B5EF4-FFF2-40B4-BE49-F238E27FC236}">
                <a16:creationId xmlns:a16="http://schemas.microsoft.com/office/drawing/2014/main" id="{302942D7-B669-9940-B52D-60CF522EFEE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cs-CZ" dirty="0"/>
              <a:t>3. 10. 2019</a:t>
            </a:r>
          </a:p>
        </p:txBody>
      </p:sp>
      <p:sp>
        <p:nvSpPr>
          <p:cNvPr id="5" name="Footer Placeholder 4">
            <a:extLst>
              <a:ext uri="{FF2B5EF4-FFF2-40B4-BE49-F238E27FC236}">
                <a16:creationId xmlns:a16="http://schemas.microsoft.com/office/drawing/2014/main" id="{6762DEF7-65E0-8647-8D41-57980F1E51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Workshop SGSEKF19</a:t>
            </a:r>
            <a:endParaRPr lang="cs-CZ" dirty="0"/>
          </a:p>
        </p:txBody>
      </p:sp>
      <p:sp>
        <p:nvSpPr>
          <p:cNvPr id="6" name="Slide Number Placeholder 5">
            <a:extLst>
              <a:ext uri="{FF2B5EF4-FFF2-40B4-BE49-F238E27FC236}">
                <a16:creationId xmlns:a16="http://schemas.microsoft.com/office/drawing/2014/main" id="{B77E33C7-0C21-634B-9232-89AED669212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00BBC17-8541-E34F-8869-9598F72269DC}" type="slidenum">
              <a:rPr lang="cs-CZ" smtClean="0"/>
              <a:pPr/>
              <a:t>‹#›</a:t>
            </a:fld>
            <a:endParaRPr lang="cs-CZ"/>
          </a:p>
        </p:txBody>
      </p:sp>
    </p:spTree>
    <p:extLst>
      <p:ext uri="{BB962C8B-B14F-4D97-AF65-F5344CB8AC3E}">
        <p14:creationId xmlns:p14="http://schemas.microsoft.com/office/powerpoint/2010/main" val="531686000"/>
      </p:ext>
    </p:extLst>
  </p:cSld>
  <p:clrMap bg1="lt1" tx1="dk1" bg2="lt2" tx2="dk2" accent1="accent1" accent2="accent2" accent3="accent3" accent4="accent4" accent5="accent5" accent6="accent6" hlink="hlink" folHlink="folHlink"/>
  <p:sldLayoutIdLst>
    <p:sldLayoutId id="2147483740" r:id="rId1"/>
    <p:sldLayoutId id="2147483741" r:id="rId2"/>
    <p:sldLayoutId id="2147483742" r:id="rId3"/>
    <p:sldLayoutId id="2147483743" r:id="rId4"/>
    <p:sldLayoutId id="2147483744" r:id="rId5"/>
    <p:sldLayoutId id="2147483745" r:id="rId6"/>
    <p:sldLayoutId id="2147483746" r:id="rId7"/>
  </p:sldLayoutIdLst>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Zástupný nadpis 1">
            <a:extLst>
              <a:ext uri="{FF2B5EF4-FFF2-40B4-BE49-F238E27FC236}">
                <a16:creationId xmlns:a16="http://schemas.microsoft.com/office/drawing/2014/main" id="{E6D6CC12-ACA0-634F-80C9-398209300785}"/>
              </a:ext>
            </a:extLst>
          </p:cNvPr>
          <p:cNvSpPr>
            <a:spLocks noGrp="1"/>
          </p:cNvSpPr>
          <p:nvPr>
            <p:ph type="title"/>
          </p:nvPr>
        </p:nvSpPr>
        <p:spPr>
          <a:xfrm>
            <a:off x="200196" y="1054247"/>
            <a:ext cx="11798620" cy="1021977"/>
          </a:xfrm>
          <a:prstGeom prst="rect">
            <a:avLst/>
          </a:prstGeom>
        </p:spPr>
        <p:txBody>
          <a:bodyPr vert="horz" lIns="91440" tIns="45720" rIns="91440" bIns="45720" rtlCol="0" anchor="b">
            <a:noAutofit/>
          </a:bodyPr>
          <a:lstStyle/>
          <a:p>
            <a:r>
              <a:rPr lang="cs-CZ" dirty="0"/>
              <a:t>Nadpis</a:t>
            </a:r>
          </a:p>
        </p:txBody>
      </p:sp>
      <p:sp>
        <p:nvSpPr>
          <p:cNvPr id="3" name="Zástupný text 2">
            <a:extLst>
              <a:ext uri="{FF2B5EF4-FFF2-40B4-BE49-F238E27FC236}">
                <a16:creationId xmlns:a16="http://schemas.microsoft.com/office/drawing/2014/main" id="{67F40DBE-8FC7-7448-B1A4-0F1683F3C44E}"/>
              </a:ext>
            </a:extLst>
          </p:cNvPr>
          <p:cNvSpPr>
            <a:spLocks noGrp="1"/>
          </p:cNvSpPr>
          <p:nvPr>
            <p:ph type="body" idx="1"/>
          </p:nvPr>
        </p:nvSpPr>
        <p:spPr>
          <a:xfrm>
            <a:off x="201294" y="2229316"/>
            <a:ext cx="11798619" cy="3973942"/>
          </a:xfrm>
          <a:prstGeom prst="rect">
            <a:avLst/>
          </a:prstGeom>
        </p:spPr>
        <p:txBody>
          <a:bodyPr vert="horz" lIns="91440" tIns="45720" rIns="91440" bIns="45720" rtlCol="0">
            <a:normAutofit/>
          </a:bodyPr>
          <a:lstStyle/>
          <a:p>
            <a:r>
              <a:rPr lang="cs-CZ" dirty="0"/>
              <a:t>Upravte styly předlohy textu.
Druhá úroveň
Třetí úroveň
Čtvrtá úroveň
Pátá úroveň</a:t>
            </a:r>
          </a:p>
        </p:txBody>
      </p:sp>
      <p:sp>
        <p:nvSpPr>
          <p:cNvPr id="4" name="Zástupný symbol pro datum 3">
            <a:extLst>
              <a:ext uri="{FF2B5EF4-FFF2-40B4-BE49-F238E27FC236}">
                <a16:creationId xmlns:a16="http://schemas.microsoft.com/office/drawing/2014/main" id="{E6F516F3-F99B-5944-9236-CEAA133959A3}"/>
              </a:ext>
            </a:extLst>
          </p:cNvPr>
          <p:cNvSpPr>
            <a:spLocks noGrp="1"/>
          </p:cNvSpPr>
          <p:nvPr>
            <p:ph type="dt" sz="half" idx="2"/>
          </p:nvPr>
        </p:nvSpPr>
        <p:spPr>
          <a:xfrm>
            <a:off x="203497" y="6356350"/>
            <a:ext cx="926054" cy="312738"/>
          </a:xfrm>
          <a:prstGeom prst="rect">
            <a:avLst/>
          </a:prstGeom>
        </p:spPr>
        <p:txBody>
          <a:bodyPr vert="horz" lIns="91440" tIns="45720" rIns="91440" bIns="45720" rtlCol="0" anchor="ctr"/>
          <a:lstStyle>
            <a:lvl1pPr algn="l">
              <a:defRPr sz="1200">
                <a:solidFill>
                  <a:schemeClr val="tx1">
                    <a:tint val="75000"/>
                  </a:schemeClr>
                </a:solidFill>
              </a:defRPr>
            </a:lvl1pPr>
          </a:lstStyle>
          <a:p>
            <a:fld id="{D9FBF454-91E7-4053-8BBD-C24DB13BF6D8}" type="datetime1">
              <a:rPr lang="zh-CN" altLang="en-US" smtClean="0"/>
              <a:t>2023/8/31</a:t>
            </a:fld>
            <a:endParaRPr lang="zh-CN" altLang="en-US"/>
          </a:p>
        </p:txBody>
      </p:sp>
      <p:sp>
        <p:nvSpPr>
          <p:cNvPr id="6" name="Zástupný symbol pro číslo snímku 5">
            <a:extLst>
              <a:ext uri="{FF2B5EF4-FFF2-40B4-BE49-F238E27FC236}">
                <a16:creationId xmlns:a16="http://schemas.microsoft.com/office/drawing/2014/main" id="{36D98F16-2029-8D49-91DD-2C737D88DDBC}"/>
              </a:ext>
            </a:extLst>
          </p:cNvPr>
          <p:cNvSpPr>
            <a:spLocks noGrp="1"/>
          </p:cNvSpPr>
          <p:nvPr>
            <p:ph type="sldNum" sz="quarter" idx="4"/>
          </p:nvPr>
        </p:nvSpPr>
        <p:spPr>
          <a:xfrm>
            <a:off x="11352213" y="6356349"/>
            <a:ext cx="612775" cy="312739"/>
          </a:xfrm>
          <a:prstGeom prst="rect">
            <a:avLst/>
          </a:prstGeom>
        </p:spPr>
        <p:txBody>
          <a:bodyPr vert="horz" lIns="91440" tIns="45720" rIns="91440" bIns="45720" rtlCol="0" anchor="ctr"/>
          <a:lstStyle>
            <a:lvl1pPr algn="l">
              <a:defRPr sz="1200">
                <a:solidFill>
                  <a:schemeClr val="tx1">
                    <a:tint val="75000"/>
                  </a:schemeClr>
                </a:solidFill>
              </a:defRPr>
            </a:lvl1pPr>
          </a:lstStyle>
          <a:p>
            <a:fld id="{A4EB1896-982B-4D6B-BD2D-370CD0D1BA31}" type="slidenum">
              <a:rPr lang="zh-CN" altLang="en-US" smtClean="0"/>
              <a:t>‹#›</a:t>
            </a:fld>
            <a:endParaRPr lang="zh-CN" altLang="en-US"/>
          </a:p>
        </p:txBody>
      </p:sp>
      <p:sp>
        <p:nvSpPr>
          <p:cNvPr id="5" name="Footer Placeholder 4">
            <a:extLst>
              <a:ext uri="{FF2B5EF4-FFF2-40B4-BE49-F238E27FC236}">
                <a16:creationId xmlns:a16="http://schemas.microsoft.com/office/drawing/2014/main" id="{7CA6ECB6-BE35-5F47-9527-63BD8453A40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pic>
        <p:nvPicPr>
          <p:cNvPr id="175" name="Obrázek 174" descr="Obsah obrázku objekt, interiér&#10;&#10;&#10;&#10;Popis se vygeneroval automaticky.">
            <a:extLst>
              <a:ext uri="{FF2B5EF4-FFF2-40B4-BE49-F238E27FC236}">
                <a16:creationId xmlns:a16="http://schemas.microsoft.com/office/drawing/2014/main" id="{BD491640-BB6F-CD43-AA4F-3A4864874557}"/>
              </a:ext>
            </a:extLst>
          </p:cNvPr>
          <p:cNvPicPr>
            <a:picLocks noChangeAspect="1"/>
          </p:cNvPicPr>
          <p:nvPr/>
        </p:nvPicPr>
        <p:blipFill>
          <a:blip r:embed="rId8"/>
          <a:stretch>
            <a:fillRect/>
          </a:stretch>
        </p:blipFill>
        <p:spPr>
          <a:xfrm>
            <a:off x="192088" y="237646"/>
            <a:ext cx="4787900" cy="609600"/>
          </a:xfrm>
          <a:prstGeom prst="rect">
            <a:avLst/>
          </a:prstGeom>
        </p:spPr>
      </p:pic>
    </p:spTree>
    <p:extLst>
      <p:ext uri="{BB962C8B-B14F-4D97-AF65-F5344CB8AC3E}">
        <p14:creationId xmlns:p14="http://schemas.microsoft.com/office/powerpoint/2010/main" val="1501709591"/>
      </p:ext>
    </p:extLst>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2" r:id="rId5"/>
    <p:sldLayoutId id="2147483753" r:id="rId6"/>
  </p:sldLayoutIdLst>
  <p:hf hdr="0" ftr="0" dt="0"/>
  <p:txStyles>
    <p:titleStyle>
      <a:lvl1pPr algn="l" defTabSz="914400" rtl="0" eaLnBrk="1" latinLnBrk="0" hangingPunct="1">
        <a:lnSpc>
          <a:spcPct val="90000"/>
        </a:lnSpc>
        <a:spcBef>
          <a:spcPct val="0"/>
        </a:spcBef>
        <a:buNone/>
        <a:defRPr sz="4000" b="1" i="0" kern="1200">
          <a:solidFill>
            <a:schemeClr val="tx1"/>
          </a:solidFill>
          <a:latin typeface="Calibri" panose="020F0502020204030204" pitchFamily="34" charset="0"/>
          <a:ea typeface="+mj-ea"/>
          <a:cs typeface="Calibri" panose="020F050202020403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1600" b="0" i="0" kern="1200">
          <a:solidFill>
            <a:schemeClr val="tx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273">
          <p15:clr>
            <a:srgbClr val="F26B43"/>
          </p15:clr>
        </p15:guide>
        <p15:guide id="2" pos="3840">
          <p15:clr>
            <a:srgbClr val="F26B43"/>
          </p15:clr>
        </p15:guide>
        <p15:guide id="3" orient="horz" pos="119">
          <p15:clr>
            <a:srgbClr val="F26B43"/>
          </p15:clr>
        </p15:guide>
        <p15:guide id="4" orient="horz" pos="4201">
          <p15:clr>
            <a:srgbClr val="F26B43"/>
          </p15:clr>
        </p15:guide>
        <p15:guide id="5" pos="121">
          <p15:clr>
            <a:srgbClr val="F26B43"/>
          </p15:clr>
        </p15:guide>
        <p15:guide id="6" pos="7559">
          <p15:clr>
            <a:srgbClr val="F26B43"/>
          </p15:clr>
        </p15:guide>
        <p15:guide id="7" pos="3772">
          <p15:clr>
            <a:srgbClr val="F26B43"/>
          </p15:clr>
        </p15:guide>
        <p15:guide id="8" pos="3908">
          <p15:clr>
            <a:srgbClr val="F26B43"/>
          </p15:clr>
        </p15:guide>
        <p15:guide id="9" orient="horz" pos="2001">
          <p15:clr>
            <a:srgbClr val="F26B43"/>
          </p15:clr>
        </p15:guide>
        <p15:guide id="10" pos="7151">
          <p15:clr>
            <a:srgbClr val="F26B43"/>
          </p15:clr>
        </p15:guide>
        <p15:guide id="11" pos="7038">
          <p15:clr>
            <a:srgbClr val="F26B43"/>
          </p15:clr>
        </p15:guide>
        <p15:guide id="12" orient="horz" pos="3997">
          <p15:clr>
            <a:srgbClr val="F26B43"/>
          </p15:clr>
        </p15:guide>
        <p15:guide id="13" pos="3659">
          <p15:clr>
            <a:srgbClr val="F26B43"/>
          </p15:clr>
        </p15:guide>
        <p15:guide id="14" orient="horz" pos="2432">
          <p15:clr>
            <a:srgbClr val="F26B43"/>
          </p15:clr>
        </p15:guide>
        <p15:guide id="15" orient="horz" pos="3906">
          <p15:clr>
            <a:srgbClr val="F26B43"/>
          </p15:clr>
        </p15:guide>
        <p15:guide id="16" orient="horz" pos="527">
          <p15:clr>
            <a:srgbClr val="F26B43"/>
          </p15:clr>
        </p15:guide>
        <p15:guide id="17" orient="horz" pos="663">
          <p15:clr>
            <a:srgbClr val="F26B43"/>
          </p15:clr>
        </p15:guide>
        <p15:guide id="18" pos="710">
          <p15:clr>
            <a:srgbClr val="F26B43"/>
          </p15:clr>
        </p15:guide>
        <p15:guide id="19" pos="778">
          <p15:clr>
            <a:srgbClr val="F26B43"/>
          </p15:clr>
        </p15:guide>
        <p15:guide id="20" orient="horz" pos="142">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622C198-AF9F-0A41-9A82-28EC7DDD757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cs-CZ"/>
          </a:p>
        </p:txBody>
      </p:sp>
      <p:sp>
        <p:nvSpPr>
          <p:cNvPr id="3" name="Text Placeholder 2">
            <a:extLst>
              <a:ext uri="{FF2B5EF4-FFF2-40B4-BE49-F238E27FC236}">
                <a16:creationId xmlns:a16="http://schemas.microsoft.com/office/drawing/2014/main" id="{CC45F5F5-E124-A54B-9981-D7FA5E3DED6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cs-CZ"/>
          </a:p>
        </p:txBody>
      </p:sp>
      <p:sp>
        <p:nvSpPr>
          <p:cNvPr id="4" name="Date Placeholder 3">
            <a:extLst>
              <a:ext uri="{FF2B5EF4-FFF2-40B4-BE49-F238E27FC236}">
                <a16:creationId xmlns:a16="http://schemas.microsoft.com/office/drawing/2014/main" id="{302942D7-B669-9940-B52D-60CF522EFEE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F7BC748-752E-9E47-952B-1B6B12A8FBCB}" type="datetimeFigureOut">
              <a:rPr lang="cs-CZ" smtClean="0"/>
              <a:t>31.08.2023</a:t>
            </a:fld>
            <a:endParaRPr lang="cs-CZ"/>
          </a:p>
        </p:txBody>
      </p:sp>
      <p:sp>
        <p:nvSpPr>
          <p:cNvPr id="5" name="Footer Placeholder 4">
            <a:extLst>
              <a:ext uri="{FF2B5EF4-FFF2-40B4-BE49-F238E27FC236}">
                <a16:creationId xmlns:a16="http://schemas.microsoft.com/office/drawing/2014/main" id="{6762DEF7-65E0-8647-8D41-57980F1E51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cs-CZ"/>
          </a:p>
        </p:txBody>
      </p:sp>
      <p:sp>
        <p:nvSpPr>
          <p:cNvPr id="6" name="Slide Number Placeholder 5">
            <a:extLst>
              <a:ext uri="{FF2B5EF4-FFF2-40B4-BE49-F238E27FC236}">
                <a16:creationId xmlns:a16="http://schemas.microsoft.com/office/drawing/2014/main" id="{B77E33C7-0C21-634B-9232-89AED669212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00BBC17-8541-E34F-8869-9598F72269DC}" type="slidenum">
              <a:rPr lang="cs-CZ" smtClean="0"/>
              <a:t>‹#›</a:t>
            </a:fld>
            <a:endParaRPr lang="cs-CZ"/>
          </a:p>
        </p:txBody>
      </p:sp>
    </p:spTree>
    <p:extLst>
      <p:ext uri="{BB962C8B-B14F-4D97-AF65-F5344CB8AC3E}">
        <p14:creationId xmlns:p14="http://schemas.microsoft.com/office/powerpoint/2010/main" val="1377129651"/>
      </p:ext>
    </p:extLst>
  </p:cSld>
  <p:clrMap bg1="lt1" tx1="dk1" bg2="lt2" tx2="dk2" accent1="accent1" accent2="accent2" accent3="accent3" accent4="accent4" accent5="accent5" accent6="accent6" hlink="hlink" folHlink="folHlink"/>
  <p:sldLayoutIdLst>
    <p:sldLayoutId id="2147483755" r:id="rId1"/>
    <p:sldLayoutId id="2147483756" r:id="rId2"/>
    <p:sldLayoutId id="2147483757" r:id="rId3"/>
    <p:sldLayoutId id="2147483758" r:id="rId4"/>
    <p:sldLayoutId id="2147483759" r:id="rId5"/>
    <p:sldLayoutId id="2147483760" r:id="rId6"/>
    <p:sldLayoutId id="2147483761" r:id="rId7"/>
    <p:sldLayoutId id="2147483762" r:id="rId8"/>
    <p:sldLayoutId id="2147483763" r:id="rId9"/>
    <p:sldLayoutId id="2147483764" r:id="rId10"/>
    <p:sldLayoutId id="214748376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Zástupný nadpis 1">
            <a:extLst>
              <a:ext uri="{FF2B5EF4-FFF2-40B4-BE49-F238E27FC236}">
                <a16:creationId xmlns:a16="http://schemas.microsoft.com/office/drawing/2014/main" id="{E6D6CC12-ACA0-634F-80C9-398209300785}"/>
              </a:ext>
            </a:extLst>
          </p:cNvPr>
          <p:cNvSpPr>
            <a:spLocks noGrp="1"/>
          </p:cNvSpPr>
          <p:nvPr>
            <p:ph type="title"/>
          </p:nvPr>
        </p:nvSpPr>
        <p:spPr>
          <a:xfrm>
            <a:off x="200196" y="1054247"/>
            <a:ext cx="11798620" cy="1021977"/>
          </a:xfrm>
          <a:prstGeom prst="rect">
            <a:avLst/>
          </a:prstGeom>
        </p:spPr>
        <p:txBody>
          <a:bodyPr vert="horz" lIns="91440" tIns="45720" rIns="91440" bIns="45720" rtlCol="0" anchor="b">
            <a:noAutofit/>
          </a:bodyPr>
          <a:lstStyle/>
          <a:p>
            <a:r>
              <a:rPr lang="cs-CZ" dirty="0"/>
              <a:t>Nadpis</a:t>
            </a:r>
          </a:p>
        </p:txBody>
      </p:sp>
      <p:sp>
        <p:nvSpPr>
          <p:cNvPr id="3" name="Zástupný text 2">
            <a:extLst>
              <a:ext uri="{FF2B5EF4-FFF2-40B4-BE49-F238E27FC236}">
                <a16:creationId xmlns:a16="http://schemas.microsoft.com/office/drawing/2014/main" id="{67F40DBE-8FC7-7448-B1A4-0F1683F3C44E}"/>
              </a:ext>
            </a:extLst>
          </p:cNvPr>
          <p:cNvSpPr>
            <a:spLocks noGrp="1"/>
          </p:cNvSpPr>
          <p:nvPr>
            <p:ph type="body" idx="1"/>
          </p:nvPr>
        </p:nvSpPr>
        <p:spPr>
          <a:xfrm>
            <a:off x="201294" y="2229316"/>
            <a:ext cx="11798619" cy="3973942"/>
          </a:xfrm>
          <a:prstGeom prst="rect">
            <a:avLst/>
          </a:prstGeom>
        </p:spPr>
        <p:txBody>
          <a:bodyPr vert="horz" lIns="91440" tIns="45720" rIns="91440" bIns="45720" rtlCol="0">
            <a:normAutofit/>
          </a:bodyPr>
          <a:lstStyle/>
          <a:p>
            <a:r>
              <a:rPr lang="cs-CZ" dirty="0"/>
              <a:t>Upravte styly předlohy textu.
Druhá úroveň
Třetí úroveň
Čtvrtá úroveň
Pátá úroveň</a:t>
            </a:r>
          </a:p>
        </p:txBody>
      </p:sp>
      <p:sp>
        <p:nvSpPr>
          <p:cNvPr id="4" name="Zástupný symbol pro datum 3">
            <a:extLst>
              <a:ext uri="{FF2B5EF4-FFF2-40B4-BE49-F238E27FC236}">
                <a16:creationId xmlns:a16="http://schemas.microsoft.com/office/drawing/2014/main" id="{E6F516F3-F99B-5944-9236-CEAA133959A3}"/>
              </a:ext>
            </a:extLst>
          </p:cNvPr>
          <p:cNvSpPr>
            <a:spLocks noGrp="1"/>
          </p:cNvSpPr>
          <p:nvPr>
            <p:ph type="dt" sz="half" idx="2"/>
          </p:nvPr>
        </p:nvSpPr>
        <p:spPr>
          <a:xfrm>
            <a:off x="203497" y="6356350"/>
            <a:ext cx="926054" cy="312738"/>
          </a:xfrm>
          <a:prstGeom prst="rect">
            <a:avLst/>
          </a:prstGeom>
        </p:spPr>
        <p:txBody>
          <a:bodyPr vert="horz" lIns="91440" tIns="45720" rIns="91440" bIns="45720" rtlCol="0" anchor="ctr"/>
          <a:lstStyle>
            <a:lvl1pPr algn="l">
              <a:defRPr sz="1200">
                <a:solidFill>
                  <a:schemeClr val="tx1">
                    <a:tint val="75000"/>
                  </a:schemeClr>
                </a:solidFill>
              </a:defRPr>
            </a:lvl1pPr>
          </a:lstStyle>
          <a:p>
            <a:fld id="{7FCD0002-C91F-8548-89A7-9BF65FF7DADF}" type="datetime3">
              <a:rPr lang="cs-CZ" smtClean="0"/>
              <a:t>31/08/23</a:t>
            </a:fld>
            <a:endParaRPr lang="cs-CZ" dirty="0"/>
          </a:p>
        </p:txBody>
      </p:sp>
      <p:sp>
        <p:nvSpPr>
          <p:cNvPr id="6" name="Zástupný symbol pro číslo snímku 5">
            <a:extLst>
              <a:ext uri="{FF2B5EF4-FFF2-40B4-BE49-F238E27FC236}">
                <a16:creationId xmlns:a16="http://schemas.microsoft.com/office/drawing/2014/main" id="{36D98F16-2029-8D49-91DD-2C737D88DDBC}"/>
              </a:ext>
            </a:extLst>
          </p:cNvPr>
          <p:cNvSpPr>
            <a:spLocks noGrp="1"/>
          </p:cNvSpPr>
          <p:nvPr>
            <p:ph type="sldNum" sz="quarter" idx="4"/>
          </p:nvPr>
        </p:nvSpPr>
        <p:spPr>
          <a:xfrm>
            <a:off x="11352213" y="6356349"/>
            <a:ext cx="612775" cy="312739"/>
          </a:xfrm>
          <a:prstGeom prst="rect">
            <a:avLst/>
          </a:prstGeom>
        </p:spPr>
        <p:txBody>
          <a:bodyPr vert="horz" lIns="91440" tIns="45720" rIns="91440" bIns="45720" rtlCol="0" anchor="ctr"/>
          <a:lstStyle>
            <a:lvl1pPr algn="l">
              <a:defRPr sz="1200">
                <a:solidFill>
                  <a:schemeClr val="tx1">
                    <a:tint val="75000"/>
                  </a:schemeClr>
                </a:solidFill>
              </a:defRPr>
            </a:lvl1pPr>
          </a:lstStyle>
          <a:p>
            <a:fld id="{1EA44BAA-1A06-B141-8215-9D88CF6A7203}" type="slidenum">
              <a:rPr lang="cs-CZ" smtClean="0"/>
              <a:pPr/>
              <a:t>‹#›</a:t>
            </a:fld>
            <a:endParaRPr lang="cs-CZ" dirty="0"/>
          </a:p>
        </p:txBody>
      </p:sp>
      <p:sp>
        <p:nvSpPr>
          <p:cNvPr id="10" name="Zástupný symbol pro zápatí 9">
            <a:extLst>
              <a:ext uri="{FF2B5EF4-FFF2-40B4-BE49-F238E27FC236}">
                <a16:creationId xmlns:a16="http://schemas.microsoft.com/office/drawing/2014/main" id="{D62A909B-22CA-3945-A5C2-F5DBFE050F9F}"/>
              </a:ext>
            </a:extLst>
          </p:cNvPr>
          <p:cNvSpPr>
            <a:spLocks noGrp="1"/>
          </p:cNvSpPr>
          <p:nvPr>
            <p:ph type="ftr" sz="quarter" idx="3"/>
          </p:nvPr>
        </p:nvSpPr>
        <p:spPr>
          <a:xfrm>
            <a:off x="1237129" y="6356351"/>
            <a:ext cx="9935695" cy="312738"/>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cs-CZ"/>
          </a:p>
        </p:txBody>
      </p:sp>
      <p:pic>
        <p:nvPicPr>
          <p:cNvPr id="15" name="Obrázek 14" descr="Obsah obrázku text&#10;&#10;&#10;&#10;Popis se vygeneroval automaticky.">
            <a:extLst>
              <a:ext uri="{FF2B5EF4-FFF2-40B4-BE49-F238E27FC236}">
                <a16:creationId xmlns:a16="http://schemas.microsoft.com/office/drawing/2014/main" id="{C085FEB2-5681-6645-A58D-9D0896E1DF44}"/>
              </a:ext>
            </a:extLst>
          </p:cNvPr>
          <p:cNvPicPr>
            <a:picLocks noChangeAspect="1"/>
          </p:cNvPicPr>
          <p:nvPr/>
        </p:nvPicPr>
        <p:blipFill>
          <a:blip r:embed="rId8"/>
          <a:stretch>
            <a:fillRect/>
          </a:stretch>
        </p:blipFill>
        <p:spPr>
          <a:xfrm>
            <a:off x="200196" y="199664"/>
            <a:ext cx="3124200" cy="647700"/>
          </a:xfrm>
          <a:prstGeom prst="rect">
            <a:avLst/>
          </a:prstGeom>
        </p:spPr>
      </p:pic>
    </p:spTree>
    <p:extLst>
      <p:ext uri="{BB962C8B-B14F-4D97-AF65-F5344CB8AC3E}">
        <p14:creationId xmlns:p14="http://schemas.microsoft.com/office/powerpoint/2010/main" val="3069148700"/>
      </p:ext>
    </p:extLst>
  </p:cSld>
  <p:clrMap bg1="lt1" tx1="dk1" bg2="lt2" tx2="dk2" accent1="accent1" accent2="accent2" accent3="accent3" accent4="accent4" accent5="accent5" accent6="accent6" hlink="hlink" folHlink="folHlink"/>
  <p:sldLayoutIdLst>
    <p:sldLayoutId id="2147483767" r:id="rId1"/>
    <p:sldLayoutId id="2147483768" r:id="rId2"/>
    <p:sldLayoutId id="2147483769" r:id="rId3"/>
    <p:sldLayoutId id="2147483770" r:id="rId4"/>
    <p:sldLayoutId id="2147483771" r:id="rId5"/>
    <p:sldLayoutId id="2147483772" r:id="rId6"/>
  </p:sldLayoutIdLst>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hdr="0"/>
  <p:txStyles>
    <p:titleStyle>
      <a:lvl1pPr algn="l" defTabSz="914400" rtl="0" eaLnBrk="1" latinLnBrk="0" hangingPunct="1">
        <a:lnSpc>
          <a:spcPct val="90000"/>
        </a:lnSpc>
        <a:spcBef>
          <a:spcPct val="0"/>
        </a:spcBef>
        <a:buNone/>
        <a:defRPr sz="4000" b="1" i="0" kern="1200">
          <a:solidFill>
            <a:schemeClr val="tx1"/>
          </a:solidFill>
          <a:latin typeface="Calibri" panose="020F0502020204030204" pitchFamily="34" charset="0"/>
          <a:ea typeface="+mj-ea"/>
          <a:cs typeface="Calibri" panose="020F050202020403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1600" b="0" i="0" kern="1200">
          <a:solidFill>
            <a:schemeClr val="tx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273">
          <p15:clr>
            <a:srgbClr val="F26B43"/>
          </p15:clr>
        </p15:guide>
        <p15:guide id="2" pos="3840">
          <p15:clr>
            <a:srgbClr val="F26B43"/>
          </p15:clr>
        </p15:guide>
        <p15:guide id="3" orient="horz" pos="119">
          <p15:clr>
            <a:srgbClr val="F26B43"/>
          </p15:clr>
        </p15:guide>
        <p15:guide id="4" orient="horz" pos="4201">
          <p15:clr>
            <a:srgbClr val="F26B43"/>
          </p15:clr>
        </p15:guide>
        <p15:guide id="5" pos="121">
          <p15:clr>
            <a:srgbClr val="F26B43"/>
          </p15:clr>
        </p15:guide>
        <p15:guide id="6" pos="7559">
          <p15:clr>
            <a:srgbClr val="F26B43"/>
          </p15:clr>
        </p15:guide>
        <p15:guide id="7" pos="3772">
          <p15:clr>
            <a:srgbClr val="F26B43"/>
          </p15:clr>
        </p15:guide>
        <p15:guide id="8" pos="3908">
          <p15:clr>
            <a:srgbClr val="F26B43"/>
          </p15:clr>
        </p15:guide>
        <p15:guide id="9" orient="horz" pos="2001">
          <p15:clr>
            <a:srgbClr val="F26B43"/>
          </p15:clr>
        </p15:guide>
        <p15:guide id="10" pos="7151">
          <p15:clr>
            <a:srgbClr val="F26B43"/>
          </p15:clr>
        </p15:guide>
        <p15:guide id="11" pos="7038">
          <p15:clr>
            <a:srgbClr val="F26B43"/>
          </p15:clr>
        </p15:guide>
        <p15:guide id="12" orient="horz" pos="3997">
          <p15:clr>
            <a:srgbClr val="F26B43"/>
          </p15:clr>
        </p15:guide>
        <p15:guide id="13" pos="3659">
          <p15:clr>
            <a:srgbClr val="F26B43"/>
          </p15:clr>
        </p15:guide>
        <p15:guide id="14" orient="horz" pos="2432">
          <p15:clr>
            <a:srgbClr val="F26B43"/>
          </p15:clr>
        </p15:guide>
        <p15:guide id="15" orient="horz" pos="3906">
          <p15:clr>
            <a:srgbClr val="F26B43"/>
          </p15:clr>
        </p15:guide>
        <p15:guide id="16" orient="horz" pos="527">
          <p15:clr>
            <a:srgbClr val="F26B43"/>
          </p15:clr>
        </p15:guide>
        <p15:guide id="17" orient="horz" pos="663">
          <p15:clr>
            <a:srgbClr val="F26B43"/>
          </p15:clr>
        </p15:guide>
        <p15:guide id="18" pos="710">
          <p15:clr>
            <a:srgbClr val="F26B43"/>
          </p15:clr>
        </p15:guide>
        <p15:guide id="19" pos="778">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622C198-AF9F-0A41-9A82-28EC7DDD757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cs-CZ"/>
          </a:p>
        </p:txBody>
      </p:sp>
      <p:sp>
        <p:nvSpPr>
          <p:cNvPr id="3" name="Text Placeholder 2">
            <a:extLst>
              <a:ext uri="{FF2B5EF4-FFF2-40B4-BE49-F238E27FC236}">
                <a16:creationId xmlns:a16="http://schemas.microsoft.com/office/drawing/2014/main" id="{CC45F5F5-E124-A54B-9981-D7FA5E3DED6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cs-CZ"/>
          </a:p>
        </p:txBody>
      </p:sp>
      <p:sp>
        <p:nvSpPr>
          <p:cNvPr id="4" name="Date Placeholder 3">
            <a:extLst>
              <a:ext uri="{FF2B5EF4-FFF2-40B4-BE49-F238E27FC236}">
                <a16:creationId xmlns:a16="http://schemas.microsoft.com/office/drawing/2014/main" id="{302942D7-B669-9940-B52D-60CF522EFEE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cs-CZ" dirty="0"/>
              <a:t>3. 10. 2019</a:t>
            </a:r>
          </a:p>
        </p:txBody>
      </p:sp>
      <p:sp>
        <p:nvSpPr>
          <p:cNvPr id="5" name="Footer Placeholder 4">
            <a:extLst>
              <a:ext uri="{FF2B5EF4-FFF2-40B4-BE49-F238E27FC236}">
                <a16:creationId xmlns:a16="http://schemas.microsoft.com/office/drawing/2014/main" id="{6762DEF7-65E0-8647-8D41-57980F1E51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Workshop SGSEKF19</a:t>
            </a:r>
            <a:endParaRPr lang="cs-CZ" dirty="0"/>
          </a:p>
        </p:txBody>
      </p:sp>
      <p:sp>
        <p:nvSpPr>
          <p:cNvPr id="6" name="Slide Number Placeholder 5">
            <a:extLst>
              <a:ext uri="{FF2B5EF4-FFF2-40B4-BE49-F238E27FC236}">
                <a16:creationId xmlns:a16="http://schemas.microsoft.com/office/drawing/2014/main" id="{B77E33C7-0C21-634B-9232-89AED669212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00BBC17-8541-E34F-8869-9598F72269DC}" type="slidenum">
              <a:rPr lang="cs-CZ" smtClean="0"/>
              <a:pPr/>
              <a:t>‹#›</a:t>
            </a:fld>
            <a:endParaRPr lang="cs-CZ"/>
          </a:p>
        </p:txBody>
      </p:sp>
    </p:spTree>
    <p:extLst>
      <p:ext uri="{BB962C8B-B14F-4D97-AF65-F5344CB8AC3E}">
        <p14:creationId xmlns:p14="http://schemas.microsoft.com/office/powerpoint/2010/main" val="1891027919"/>
      </p:ext>
    </p:extLst>
  </p:cSld>
  <p:clrMap bg1="lt1" tx1="dk1" bg2="lt2" tx2="dk2" accent1="accent1" accent2="accent2" accent3="accent3" accent4="accent4" accent5="accent5" accent6="accent6" hlink="hlink" folHlink="folHlink"/>
  <p:sldLayoutIdLst>
    <p:sldLayoutId id="2147483774" r:id="rId1"/>
    <p:sldLayoutId id="2147483775" r:id="rId2"/>
    <p:sldLayoutId id="2147483776" r:id="rId3"/>
    <p:sldLayoutId id="2147483777" r:id="rId4"/>
    <p:sldLayoutId id="2147483778" r:id="rId5"/>
    <p:sldLayoutId id="2147483779" r:id="rId6"/>
    <p:sldLayoutId id="2147483780" r:id="rId7"/>
  </p:sldLayoutIdLst>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49D6A85D-6DDD-32EB-7C47-2BD93B6454F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zh-CN" altLang="en-US"/>
              <a:t>单击此处编辑母版标题样式</a:t>
            </a:r>
          </a:p>
        </p:txBody>
      </p:sp>
      <p:sp>
        <p:nvSpPr>
          <p:cNvPr id="3" name="文本占位符 2">
            <a:extLst>
              <a:ext uri="{FF2B5EF4-FFF2-40B4-BE49-F238E27FC236}">
                <a16:creationId xmlns:a16="http://schemas.microsoft.com/office/drawing/2014/main" id="{F773989D-B478-D9BF-6570-7D58BF5E2C2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id="{BFD644B4-5C7B-7F3B-937B-E6628E80636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FBF454-91E7-4053-8BBD-C24DB13BF6D8}" type="datetime1">
              <a:rPr lang="zh-CN" altLang="en-US" smtClean="0"/>
              <a:t>2023/8/31</a:t>
            </a:fld>
            <a:endParaRPr lang="zh-CN" altLang="en-US"/>
          </a:p>
        </p:txBody>
      </p:sp>
      <p:sp>
        <p:nvSpPr>
          <p:cNvPr id="5" name="页脚占位符 4">
            <a:extLst>
              <a:ext uri="{FF2B5EF4-FFF2-40B4-BE49-F238E27FC236}">
                <a16:creationId xmlns:a16="http://schemas.microsoft.com/office/drawing/2014/main" id="{DF14D924-CAD3-4796-5758-A4BBF12F5C9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7BAB6C57-0BE5-73D7-9412-A7BCA7FA939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EB1896-982B-4D6B-BD2D-370CD0D1BA31}" type="slidenum">
              <a:rPr lang="zh-CN" altLang="en-US" smtClean="0"/>
              <a:t>‹#›</a:t>
            </a:fld>
            <a:endParaRPr lang="zh-CN" altLang="en-US"/>
          </a:p>
        </p:txBody>
      </p:sp>
    </p:spTree>
    <p:extLst>
      <p:ext uri="{BB962C8B-B14F-4D97-AF65-F5344CB8AC3E}">
        <p14:creationId xmlns:p14="http://schemas.microsoft.com/office/powerpoint/2010/main" val="959725872"/>
      </p:ext>
    </p:extLst>
  </p:cSld>
  <p:clrMap bg1="lt1" tx1="dk1" bg2="lt2" tx2="dk2" accent1="accent1" accent2="accent2" accent3="accent3" accent4="accent4" accent5="accent5" accent6="accent6" hlink="hlink" folHlink="folHlink"/>
  <p:sldLayoutIdLst>
    <p:sldLayoutId id="2147483782" r:id="rId1"/>
    <p:sldLayoutId id="2147483783" r:id="rId2"/>
    <p:sldLayoutId id="2147483784" r:id="rId3"/>
    <p:sldLayoutId id="2147483785" r:id="rId4"/>
    <p:sldLayoutId id="2147483786" r:id="rId5"/>
    <p:sldLayoutId id="2147483787" r:id="rId6"/>
    <p:sldLayoutId id="2147483788" r:id="rId7"/>
    <p:sldLayoutId id="2147483789" r:id="rId8"/>
    <p:sldLayoutId id="2147483790" r:id="rId9"/>
    <p:sldLayoutId id="2147483791" r:id="rId10"/>
    <p:sldLayoutId id="2147483792"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5.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29.xml.rels><?xml version="1.0" encoding="UTF-8" standalone="yes"?>
<Relationships xmlns="http://schemas.openxmlformats.org/package/2006/relationships"><Relationship Id="rId2" Type="http://schemas.openxmlformats.org/officeDocument/2006/relationships/image" Target="../media/image3.tmp"/><Relationship Id="rId1" Type="http://schemas.openxmlformats.org/officeDocument/2006/relationships/slideLayout" Target="../slideLayouts/slideLayout4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087653" y="1868875"/>
            <a:ext cx="8534400" cy="792892"/>
          </a:xfrm>
        </p:spPr>
        <p:txBody>
          <a:bodyPr>
            <a:normAutofit fontScale="92500"/>
          </a:bodyPr>
          <a:lstStyle/>
          <a:p>
            <a:r>
              <a:rPr lang="en-US" altLang="zh-CN" sz="3600" dirty="0">
                <a:solidFill>
                  <a:schemeClr val="tx1"/>
                </a:solidFill>
                <a:latin typeface="Times New Roman" panose="02020603050405020304" pitchFamily="18" charset="0"/>
                <a:cs typeface="Times New Roman" panose="02020603050405020304" pitchFamily="18" charset="0"/>
              </a:rPr>
              <a:t>Analysis and Valuation of Insurance Companies</a:t>
            </a:r>
          </a:p>
        </p:txBody>
      </p:sp>
      <p:sp>
        <p:nvSpPr>
          <p:cNvPr id="5" name="Slide Number Placeholder 4"/>
          <p:cNvSpPr>
            <a:spLocks noGrp="1"/>
          </p:cNvSpPr>
          <p:nvPr>
            <p:ph type="sldNum" sz="quarter" idx="12"/>
          </p:nvPr>
        </p:nvSpPr>
        <p:spPr/>
        <p:txBody>
          <a:bodyPr/>
          <a:lstStyle/>
          <a:p>
            <a:fld id="{A4EB1896-982B-4D6B-BD2D-370CD0D1BA31}" type="slidenum">
              <a:rPr lang="zh-CN" altLang="en-US" smtClean="0"/>
              <a:t>1</a:t>
            </a:fld>
            <a:endParaRPr lang="zh-CN" altLang="en-US"/>
          </a:p>
        </p:txBody>
      </p:sp>
      <p:sp>
        <p:nvSpPr>
          <p:cNvPr id="4" name="TextBox 3"/>
          <p:cNvSpPr txBox="1"/>
          <p:nvPr/>
        </p:nvSpPr>
        <p:spPr>
          <a:xfrm>
            <a:off x="1085078" y="4743614"/>
            <a:ext cx="2982097" cy="646331"/>
          </a:xfrm>
          <a:prstGeom prst="rect">
            <a:avLst/>
          </a:prstGeom>
          <a:noFill/>
        </p:spPr>
        <p:txBody>
          <a:bodyPr wrap="square" rtlCol="0">
            <a:spAutoFit/>
          </a:bodyPr>
          <a:lstStyle/>
          <a:p>
            <a:r>
              <a:rPr lang="zh-CN" altLang="en-US" dirty="0">
                <a:latin typeface="KaiTi" panose="02010609060101010101" pitchFamily="49" charset="-122"/>
                <a:ea typeface="KaiTi" panose="02010609060101010101" pitchFamily="49" charset="-122"/>
                <a:cs typeface="Times New Roman" panose="02020603050405020304" pitchFamily="18" charset="0"/>
              </a:rPr>
              <a:t>东南大学</a:t>
            </a:r>
            <a:endParaRPr lang="en-US" altLang="zh-CN" dirty="0">
              <a:latin typeface="KaiTi" panose="02010609060101010101" pitchFamily="49" charset="-122"/>
              <a:ea typeface="KaiTi" panose="02010609060101010101" pitchFamily="49" charset="-122"/>
              <a:cs typeface="Times New Roman" panose="02020603050405020304" pitchFamily="18" charset="0"/>
            </a:endParaRPr>
          </a:p>
          <a:p>
            <a:r>
              <a:rPr lang="zh-CN" altLang="en-US" dirty="0">
                <a:latin typeface="KaiTi" panose="02010609060101010101" pitchFamily="49" charset="-122"/>
                <a:ea typeface="KaiTi" panose="02010609060101010101" pitchFamily="49" charset="-122"/>
                <a:cs typeface="Times New Roman" panose="02020603050405020304" pitchFamily="18" charset="0"/>
              </a:rPr>
              <a:t>郭皓晨</a:t>
            </a:r>
            <a:endParaRPr lang="en-US" altLang="zh-CN" dirty="0">
              <a:latin typeface="KaiTi" panose="02010609060101010101" pitchFamily="49" charset="-122"/>
              <a:ea typeface="KaiTi"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3459581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009650"/>
            <a:ext cx="10972800" cy="628650"/>
          </a:xfrm>
        </p:spPr>
        <p:txBody>
          <a:bodyPr>
            <a:normAutofit fontScale="90000"/>
          </a:bodyPr>
          <a:lstStyle/>
          <a:p>
            <a:r>
              <a:rPr lang="en-US" altLang="zh-CN" b="1" dirty="0">
                <a:latin typeface="Times New Roman" panose="02020603050405020304" pitchFamily="18" charset="0"/>
                <a:cs typeface="Times New Roman" panose="02020603050405020304" pitchFamily="18" charset="0"/>
              </a:rPr>
              <a:t>Balance Sheet - Explanation</a:t>
            </a:r>
            <a:endParaRPr lang="zh-CN" altLang="en-US" dirty="0"/>
          </a:p>
        </p:txBody>
      </p:sp>
      <p:sp>
        <p:nvSpPr>
          <p:cNvPr id="3" name="Content Placeholder 2"/>
          <p:cNvSpPr>
            <a:spLocks noGrp="1"/>
          </p:cNvSpPr>
          <p:nvPr>
            <p:ph idx="1"/>
          </p:nvPr>
        </p:nvSpPr>
        <p:spPr>
          <a:xfrm>
            <a:off x="914400" y="1981201"/>
            <a:ext cx="10566400" cy="3238499"/>
          </a:xfrm>
        </p:spPr>
        <p:txBody>
          <a:bodyPr>
            <a:noAutofit/>
          </a:bodyPr>
          <a:lstStyle/>
          <a:p>
            <a:pPr marL="0" indent="0" algn="just">
              <a:lnSpc>
                <a:spcPct val="150000"/>
              </a:lnSpc>
              <a:spcBef>
                <a:spcPts val="0"/>
              </a:spcBef>
              <a:buNone/>
            </a:pPr>
            <a:r>
              <a:rPr lang="en-US" altLang="zh-CN" sz="2400" dirty="0">
                <a:latin typeface="Times New Roman" panose="02020603050405020304" pitchFamily="18" charset="0"/>
                <a:cs typeface="Times New Roman" panose="02020603050405020304" pitchFamily="18" charset="0"/>
              </a:rPr>
              <a:t>Each of the three segments of the balance sheet will have many accounts within it that document the value of each. Accounts such as cash, inventory and property are on the asset side of the balance sheet, while on the liability side there are accounts such as accounts payable or long-term debt. The exact accounts on a balance sheet will differ by company and by industry, as there is no one set template that accurately accommodates for the differences between different types of businesses.</a:t>
            </a:r>
          </a:p>
          <a:p>
            <a:pPr marL="0" indent="0" algn="just">
              <a:lnSpc>
                <a:spcPct val="150000"/>
              </a:lnSpc>
              <a:spcBef>
                <a:spcPts val="0"/>
              </a:spcBef>
              <a:buNone/>
            </a:pPr>
            <a:endParaRPr lang="zh-CN" altLang="en-US" sz="24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A4EB1896-982B-4D6B-BD2D-370CD0D1BA31}" type="slidenum">
              <a:rPr lang="zh-CN" altLang="en-US" smtClean="0"/>
              <a:t>10</a:t>
            </a:fld>
            <a:endParaRPr lang="zh-CN" altLang="en-US"/>
          </a:p>
        </p:txBody>
      </p:sp>
    </p:spTree>
    <p:extLst>
      <p:ext uri="{BB962C8B-B14F-4D97-AF65-F5344CB8AC3E}">
        <p14:creationId xmlns:p14="http://schemas.microsoft.com/office/powerpoint/2010/main" val="34683436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1200" y="1066800"/>
            <a:ext cx="10972800" cy="616707"/>
          </a:xfrm>
        </p:spPr>
        <p:txBody>
          <a:bodyPr>
            <a:normAutofit fontScale="90000"/>
          </a:bodyPr>
          <a:lstStyle/>
          <a:p>
            <a:r>
              <a:rPr lang="en-US" b="1" dirty="0">
                <a:latin typeface="Times New Roman" panose="02020603050405020304" pitchFamily="18" charset="0"/>
                <a:cs typeface="Times New Roman" panose="02020603050405020304" pitchFamily="18" charset="0"/>
              </a:rPr>
              <a:t>Balance Sheet - Assets</a:t>
            </a:r>
            <a:endParaRPr lang="en-US" dirty="0"/>
          </a:p>
        </p:txBody>
      </p:sp>
      <p:sp>
        <p:nvSpPr>
          <p:cNvPr id="5" name="Rectangle 1"/>
          <p:cNvSpPr>
            <a:spLocks noGrp="1" noChangeArrowheads="1"/>
          </p:cNvSpPr>
          <p:nvPr>
            <p:ph idx="1"/>
          </p:nvPr>
        </p:nvSpPr>
        <p:spPr bwMode="auto">
          <a:xfrm>
            <a:off x="1011143" y="2085785"/>
            <a:ext cx="8697633" cy="29510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indent="0" algn="just" eaLnBrk="0" fontAlgn="base" hangingPunct="0">
              <a:lnSpc>
                <a:spcPct val="150000"/>
              </a:lnSpc>
              <a:spcBef>
                <a:spcPct val="0"/>
              </a:spcBef>
              <a:spcAft>
                <a:spcPct val="0"/>
              </a:spcAft>
              <a:buNone/>
            </a:pPr>
            <a:r>
              <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Investments in Equity Securities (available for sale at fair market value) </a:t>
            </a:r>
          </a:p>
          <a:p>
            <a:pPr lvl="1" algn="just" eaLnBrk="0" fontAlgn="base" hangingPunct="0">
              <a:lnSpc>
                <a:spcPct val="150000"/>
              </a:lnSpc>
              <a:spcBef>
                <a:spcPct val="0"/>
              </a:spcBef>
              <a:spcAft>
                <a:spcPct val="0"/>
              </a:spcAft>
            </a:pPr>
            <a:r>
              <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Commercial Loans </a:t>
            </a:r>
          </a:p>
          <a:p>
            <a:pPr lvl="1" algn="just" eaLnBrk="0" fontAlgn="base" hangingPunct="0">
              <a:lnSpc>
                <a:spcPct val="150000"/>
              </a:lnSpc>
              <a:spcBef>
                <a:spcPct val="0"/>
              </a:spcBef>
              <a:spcAft>
                <a:spcPct val="0"/>
              </a:spcAft>
            </a:pPr>
            <a:r>
              <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Policy Loans </a:t>
            </a:r>
          </a:p>
          <a:p>
            <a:pPr lvl="1" algn="just" eaLnBrk="0" fontAlgn="base" hangingPunct="0">
              <a:lnSpc>
                <a:spcPct val="150000"/>
              </a:lnSpc>
              <a:spcBef>
                <a:spcPct val="0"/>
              </a:spcBef>
              <a:spcAft>
                <a:spcPct val="0"/>
              </a:spcAft>
            </a:pPr>
            <a:r>
              <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Securities purchased under agreement to resell</a:t>
            </a:r>
          </a:p>
          <a:p>
            <a:pPr lvl="1" algn="just" eaLnBrk="0" fontAlgn="base" hangingPunct="0">
              <a:lnSpc>
                <a:spcPct val="150000"/>
              </a:lnSpc>
              <a:spcBef>
                <a:spcPct val="0"/>
              </a:spcBef>
              <a:spcAft>
                <a:spcPct val="0"/>
              </a:spcAft>
            </a:pPr>
            <a:r>
              <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Cash collateral for borrowed securities </a:t>
            </a:r>
          </a:p>
          <a:p>
            <a:pPr lvl="1" algn="just" eaLnBrk="0" fontAlgn="base" hangingPunct="0">
              <a:lnSpc>
                <a:spcPct val="150000"/>
              </a:lnSpc>
              <a:spcBef>
                <a:spcPct val="0"/>
              </a:spcBef>
              <a:spcAft>
                <a:spcPct val="0"/>
              </a:spcAft>
            </a:pPr>
            <a:r>
              <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Other long-term investments</a:t>
            </a:r>
          </a:p>
          <a:p>
            <a:pPr marL="0" marR="0" lvl="0" indent="0" algn="just" defTabSz="914400" rtl="0" eaLnBrk="0" fontAlgn="base" latinLnBrk="0" hangingPunct="0">
              <a:lnSpc>
                <a:spcPct val="15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A4EB1896-982B-4D6B-BD2D-370CD0D1BA31}" type="slidenum">
              <a:rPr lang="zh-CN" altLang="en-US" smtClean="0"/>
              <a:t>11</a:t>
            </a:fld>
            <a:endParaRPr lang="zh-CN" altLang="en-US"/>
          </a:p>
        </p:txBody>
      </p:sp>
    </p:spTree>
    <p:extLst>
      <p:ext uri="{BB962C8B-B14F-4D97-AF65-F5344CB8AC3E}">
        <p14:creationId xmlns:p14="http://schemas.microsoft.com/office/powerpoint/2010/main" val="2577805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 calcmode="lin" valueType="num">
                                      <p:cBhvr additive="base">
                                        <p:cTn id="7"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 calcmode="lin" valueType="num">
                                      <p:cBhvr additive="base">
                                        <p:cTn id="1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anim calcmode="lin" valueType="num">
                                      <p:cBhvr additive="base">
                                        <p:cTn id="19"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5">
                                            <p:txEl>
                                              <p:pRg st="4" end="4"/>
                                            </p:txEl>
                                          </p:spTgt>
                                        </p:tgtEl>
                                        <p:attrNameLst>
                                          <p:attrName>style.visibility</p:attrName>
                                        </p:attrNameLst>
                                      </p:cBhvr>
                                      <p:to>
                                        <p:strVal val="visible"/>
                                      </p:to>
                                    </p:set>
                                    <p:anim calcmode="lin" valueType="num">
                                      <p:cBhvr additive="base">
                                        <p:cTn id="25"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5">
                                            <p:txEl>
                                              <p:pRg st="5" end="5"/>
                                            </p:txEl>
                                          </p:spTgt>
                                        </p:tgtEl>
                                        <p:attrNameLst>
                                          <p:attrName>style.visibility</p:attrName>
                                        </p:attrNameLst>
                                      </p:cBhvr>
                                      <p:to>
                                        <p:strVal val="visible"/>
                                      </p:to>
                                    </p:set>
                                    <p:anim calcmode="lin" valueType="num">
                                      <p:cBhvr additive="base">
                                        <p:cTn id="31"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950259"/>
            <a:ext cx="10972800" cy="695498"/>
          </a:xfrm>
        </p:spPr>
        <p:txBody>
          <a:bodyPr>
            <a:normAutofit/>
          </a:bodyPr>
          <a:lstStyle/>
          <a:p>
            <a:r>
              <a:rPr lang="en-US" b="1" dirty="0">
                <a:latin typeface="Times New Roman" panose="02020603050405020304" pitchFamily="18" charset="0"/>
                <a:cs typeface="Times New Roman" panose="02020603050405020304" pitchFamily="18" charset="0"/>
              </a:rPr>
              <a:t>Balance Sheet - Assets</a:t>
            </a:r>
            <a:endParaRPr lang="en-US" dirty="0"/>
          </a:p>
        </p:txBody>
      </p:sp>
      <p:sp>
        <p:nvSpPr>
          <p:cNvPr id="4" name="Rectangle 1"/>
          <p:cNvSpPr>
            <a:spLocks noGrp="1" noChangeArrowheads="1"/>
          </p:cNvSpPr>
          <p:nvPr>
            <p:ph idx="1"/>
          </p:nvPr>
        </p:nvSpPr>
        <p:spPr bwMode="auto">
          <a:xfrm>
            <a:off x="1062616" y="1744830"/>
            <a:ext cx="9025775" cy="46115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indent="0" eaLnBrk="0" fontAlgn="base" hangingPunct="0">
              <a:lnSpc>
                <a:spcPct val="150000"/>
              </a:lnSpc>
              <a:spcBef>
                <a:spcPct val="0"/>
              </a:spcBef>
              <a:spcAft>
                <a:spcPct val="0"/>
              </a:spcAft>
              <a:buNone/>
            </a:pPr>
            <a:r>
              <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Cash </a:t>
            </a:r>
          </a:p>
          <a:p>
            <a:pPr lvl="1" eaLnBrk="0" fontAlgn="base" hangingPunct="0">
              <a:lnSpc>
                <a:spcPct val="150000"/>
              </a:lnSpc>
              <a:spcBef>
                <a:spcPct val="0"/>
              </a:spcBef>
              <a:spcAft>
                <a:spcPct val="0"/>
              </a:spcAft>
            </a:pPr>
            <a:r>
              <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Accrued Investment Income</a:t>
            </a:r>
          </a:p>
          <a:p>
            <a:pPr lvl="1" eaLnBrk="0" fontAlgn="base" hangingPunct="0">
              <a:lnSpc>
                <a:spcPct val="150000"/>
              </a:lnSpc>
              <a:spcBef>
                <a:spcPct val="0"/>
              </a:spcBef>
              <a:spcAft>
                <a:spcPct val="0"/>
              </a:spcAft>
            </a:pPr>
            <a:r>
              <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Premiums and Other Receivables </a:t>
            </a:r>
          </a:p>
          <a:p>
            <a:pPr lvl="1" eaLnBrk="0" fontAlgn="base" hangingPunct="0">
              <a:lnSpc>
                <a:spcPct val="150000"/>
              </a:lnSpc>
              <a:spcBef>
                <a:spcPct val="0"/>
              </a:spcBef>
              <a:spcAft>
                <a:spcPct val="0"/>
              </a:spcAft>
            </a:pPr>
            <a:r>
              <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Mortgage Loans on Real Estate</a:t>
            </a:r>
          </a:p>
          <a:p>
            <a:pPr lvl="1" eaLnBrk="0" fontAlgn="base" hangingPunct="0">
              <a:lnSpc>
                <a:spcPct val="150000"/>
              </a:lnSpc>
              <a:spcBef>
                <a:spcPct val="0"/>
              </a:spcBef>
              <a:spcAft>
                <a:spcPct val="0"/>
              </a:spcAft>
            </a:pPr>
            <a:r>
              <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Deferred policy acquisition costs</a:t>
            </a:r>
          </a:p>
          <a:p>
            <a:pPr lvl="1" eaLnBrk="0" fontAlgn="base" hangingPunct="0">
              <a:lnSpc>
                <a:spcPct val="150000"/>
              </a:lnSpc>
              <a:spcBef>
                <a:spcPct val="0"/>
              </a:spcBef>
              <a:spcAft>
                <a:spcPct val="0"/>
              </a:spcAft>
            </a:pPr>
            <a:r>
              <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Real Estate (direct investment and joint-venture investment) </a:t>
            </a:r>
          </a:p>
          <a:p>
            <a:pPr lvl="1" eaLnBrk="0" fontAlgn="base" hangingPunct="0">
              <a:lnSpc>
                <a:spcPct val="150000"/>
              </a:lnSpc>
              <a:spcBef>
                <a:spcPct val="0"/>
              </a:spcBef>
              <a:spcAft>
                <a:spcPct val="0"/>
              </a:spcAft>
            </a:pPr>
            <a:r>
              <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Real Estate Held-for-Sale</a:t>
            </a:r>
          </a:p>
          <a:p>
            <a:pPr lvl="1" eaLnBrk="0" fontAlgn="base" hangingPunct="0">
              <a:lnSpc>
                <a:spcPct val="150000"/>
              </a:lnSpc>
              <a:spcBef>
                <a:spcPct val="0"/>
              </a:spcBef>
              <a:spcAft>
                <a:spcPct val="0"/>
              </a:spcAft>
            </a:pPr>
            <a:r>
              <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Limited Partnership Interests</a:t>
            </a:r>
          </a:p>
          <a:p>
            <a:pPr marL="0" indent="0" eaLnBrk="0" fontAlgn="base" hangingPunct="0">
              <a:lnSpc>
                <a:spcPct val="150000"/>
              </a:lnSpc>
              <a:spcBef>
                <a:spcPct val="0"/>
              </a:spcBef>
              <a:spcAft>
                <a:spcPct val="0"/>
              </a:spcAft>
              <a:buNone/>
            </a:pPr>
            <a:r>
              <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Separate account Assets</a:t>
            </a:r>
          </a:p>
          <a:p>
            <a:pPr marL="0" indent="0" eaLnBrk="0" fontAlgn="base" hangingPunct="0">
              <a:lnSpc>
                <a:spcPct val="150000"/>
              </a:lnSpc>
              <a:spcBef>
                <a:spcPct val="0"/>
              </a:spcBef>
              <a:spcAft>
                <a:spcPct val="0"/>
              </a:spcAft>
              <a:buNone/>
            </a:pPr>
            <a:r>
              <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Other Assets</a:t>
            </a:r>
          </a:p>
          <a:p>
            <a:pPr marL="0" marR="0" lvl="0" indent="0" algn="l" defTabSz="914400" rtl="0" eaLnBrk="0" fontAlgn="base" latinLnBrk="0" hangingPunct="0">
              <a:lnSpc>
                <a:spcPct val="15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3" name="Slide Number Placeholder 2"/>
          <p:cNvSpPr>
            <a:spLocks noGrp="1"/>
          </p:cNvSpPr>
          <p:nvPr>
            <p:ph type="sldNum" sz="quarter" idx="12"/>
          </p:nvPr>
        </p:nvSpPr>
        <p:spPr/>
        <p:txBody>
          <a:bodyPr/>
          <a:lstStyle/>
          <a:p>
            <a:fld id="{A4EB1896-982B-4D6B-BD2D-370CD0D1BA31}" type="slidenum">
              <a:rPr lang="zh-CN" altLang="en-US" smtClean="0"/>
              <a:t>12</a:t>
            </a:fld>
            <a:endParaRPr lang="zh-CN" altLang="en-US"/>
          </a:p>
        </p:txBody>
      </p:sp>
    </p:spTree>
    <p:extLst>
      <p:ext uri="{BB962C8B-B14F-4D97-AF65-F5344CB8AC3E}">
        <p14:creationId xmlns:p14="http://schemas.microsoft.com/office/powerpoint/2010/main" val="33285215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 calcmode="lin" valueType="num">
                                      <p:cBhvr additive="base">
                                        <p:cTn id="7"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 calcmode="lin" valueType="num">
                                      <p:cBhvr additive="base">
                                        <p:cTn id="1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 calcmode="lin" valueType="num">
                                      <p:cBhvr additive="base">
                                        <p:cTn id="19"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xEl>
                                              <p:pRg st="4" end="4"/>
                                            </p:txEl>
                                          </p:spTgt>
                                        </p:tgtEl>
                                        <p:attrNameLst>
                                          <p:attrName>style.visibility</p:attrName>
                                        </p:attrNameLst>
                                      </p:cBhvr>
                                      <p:to>
                                        <p:strVal val="visible"/>
                                      </p:to>
                                    </p:set>
                                    <p:anim calcmode="lin" valueType="num">
                                      <p:cBhvr additive="base">
                                        <p:cTn id="25"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4">
                                            <p:txEl>
                                              <p:pRg st="5" end="5"/>
                                            </p:txEl>
                                          </p:spTgt>
                                        </p:tgtEl>
                                        <p:attrNameLst>
                                          <p:attrName>style.visibility</p:attrName>
                                        </p:attrNameLst>
                                      </p:cBhvr>
                                      <p:to>
                                        <p:strVal val="visible"/>
                                      </p:to>
                                    </p:set>
                                    <p:anim calcmode="lin" valueType="num">
                                      <p:cBhvr additive="base">
                                        <p:cTn id="31"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4">
                                            <p:txEl>
                                              <p:pRg st="6" end="6"/>
                                            </p:txEl>
                                          </p:spTgt>
                                        </p:tgtEl>
                                        <p:attrNameLst>
                                          <p:attrName>style.visibility</p:attrName>
                                        </p:attrNameLst>
                                      </p:cBhvr>
                                      <p:to>
                                        <p:strVal val="visible"/>
                                      </p:to>
                                    </p:set>
                                    <p:anim calcmode="lin" valueType="num">
                                      <p:cBhvr additive="base">
                                        <p:cTn id="37"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4">
                                            <p:txEl>
                                              <p:pRg st="7" end="7"/>
                                            </p:txEl>
                                          </p:spTgt>
                                        </p:tgtEl>
                                        <p:attrNameLst>
                                          <p:attrName>style.visibility</p:attrName>
                                        </p:attrNameLst>
                                      </p:cBhvr>
                                      <p:to>
                                        <p:strVal val="visible"/>
                                      </p:to>
                                    </p:set>
                                    <p:anim calcmode="lin" valueType="num">
                                      <p:cBhvr additive="base">
                                        <p:cTn id="43"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708211"/>
            <a:ext cx="10972800" cy="770313"/>
          </a:xfrm>
        </p:spPr>
        <p:txBody>
          <a:bodyPr>
            <a:normAutofit/>
          </a:bodyPr>
          <a:lstStyle/>
          <a:p>
            <a:r>
              <a:rPr lang="en-US" sz="3600" b="1" dirty="0">
                <a:latin typeface="Times New Roman" panose="02020603050405020304" pitchFamily="18" charset="0"/>
                <a:cs typeface="Times New Roman" panose="02020603050405020304" pitchFamily="18" charset="0"/>
              </a:rPr>
              <a:t>Balance Sheet - Liabilities</a:t>
            </a:r>
          </a:p>
        </p:txBody>
      </p:sp>
      <p:sp>
        <p:nvSpPr>
          <p:cNvPr id="4" name="Rectangle 1"/>
          <p:cNvSpPr>
            <a:spLocks noGrp="1" noChangeArrowheads="1"/>
          </p:cNvSpPr>
          <p:nvPr>
            <p:ph idx="1"/>
          </p:nvPr>
        </p:nvSpPr>
        <p:spPr bwMode="auto">
          <a:xfrm>
            <a:off x="953246" y="1478524"/>
            <a:ext cx="9374095" cy="51153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indent="0" eaLnBrk="0" fontAlgn="base" hangingPunct="0">
              <a:lnSpc>
                <a:spcPct val="150000"/>
              </a:lnSpc>
              <a:spcBef>
                <a:spcPct val="0"/>
              </a:spcBef>
              <a:spcAft>
                <a:spcPct val="0"/>
              </a:spcAft>
              <a:buNone/>
            </a:pPr>
            <a:r>
              <a:rPr kumimoji="0" lang="en-US" altLang="en-US" sz="20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Future Policy Benefits </a:t>
            </a:r>
          </a:p>
          <a:p>
            <a:pPr lvl="1" eaLnBrk="0" fontAlgn="base" hangingPunct="0">
              <a:lnSpc>
                <a:spcPct val="150000"/>
              </a:lnSpc>
              <a:spcBef>
                <a:spcPct val="0"/>
              </a:spcBef>
              <a:spcAft>
                <a:spcPct val="0"/>
              </a:spcAft>
            </a:pPr>
            <a:r>
              <a:rPr kumimoji="0" lang="en-US" altLang="en-US" sz="20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Policyholder's account balances </a:t>
            </a:r>
          </a:p>
          <a:p>
            <a:pPr lvl="1" eaLnBrk="0" fontAlgn="base" hangingPunct="0">
              <a:lnSpc>
                <a:spcPct val="150000"/>
              </a:lnSpc>
              <a:spcBef>
                <a:spcPct val="0"/>
              </a:spcBef>
              <a:spcAft>
                <a:spcPct val="0"/>
              </a:spcAft>
            </a:pPr>
            <a:r>
              <a:rPr kumimoji="0" lang="en-US" altLang="en-US" sz="20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Unpaid claims and claim adjustment expenses</a:t>
            </a:r>
          </a:p>
          <a:p>
            <a:pPr lvl="1" eaLnBrk="0" fontAlgn="base" hangingPunct="0">
              <a:lnSpc>
                <a:spcPct val="150000"/>
              </a:lnSpc>
              <a:spcBef>
                <a:spcPct val="0"/>
              </a:spcBef>
              <a:spcAft>
                <a:spcPct val="0"/>
              </a:spcAft>
            </a:pPr>
            <a:r>
              <a:rPr kumimoji="0" lang="en-US" altLang="en-US" sz="20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Policyholder Dividends Payable</a:t>
            </a:r>
          </a:p>
          <a:p>
            <a:pPr lvl="1" eaLnBrk="0" fontAlgn="base" hangingPunct="0">
              <a:lnSpc>
                <a:spcPct val="150000"/>
              </a:lnSpc>
              <a:spcBef>
                <a:spcPct val="0"/>
              </a:spcBef>
              <a:spcAft>
                <a:spcPct val="0"/>
              </a:spcAft>
            </a:pPr>
            <a:r>
              <a:rPr kumimoji="0" lang="en-US" altLang="en-US" sz="20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Securities sold under agreements to repurchase</a:t>
            </a:r>
          </a:p>
          <a:p>
            <a:pPr lvl="1" eaLnBrk="0" fontAlgn="base" hangingPunct="0">
              <a:lnSpc>
                <a:spcPct val="150000"/>
              </a:lnSpc>
              <a:spcBef>
                <a:spcPct val="0"/>
              </a:spcBef>
              <a:spcAft>
                <a:spcPct val="0"/>
              </a:spcAft>
            </a:pPr>
            <a:r>
              <a:rPr kumimoji="0" lang="en-US" altLang="en-US" sz="20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Cash collateral for sold securities</a:t>
            </a:r>
          </a:p>
          <a:p>
            <a:pPr lvl="1" eaLnBrk="0" fontAlgn="base" hangingPunct="0">
              <a:lnSpc>
                <a:spcPct val="150000"/>
              </a:lnSpc>
              <a:spcBef>
                <a:spcPct val="0"/>
              </a:spcBef>
              <a:spcAft>
                <a:spcPct val="0"/>
              </a:spcAft>
            </a:pPr>
            <a:r>
              <a:rPr kumimoji="0" lang="en-US" altLang="en-US" sz="20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Income taxes available</a:t>
            </a:r>
          </a:p>
          <a:p>
            <a:pPr lvl="1" eaLnBrk="0" fontAlgn="base" hangingPunct="0">
              <a:lnSpc>
                <a:spcPct val="150000"/>
              </a:lnSpc>
              <a:spcBef>
                <a:spcPct val="0"/>
              </a:spcBef>
              <a:spcAft>
                <a:spcPct val="0"/>
              </a:spcAft>
            </a:pPr>
            <a:r>
              <a:rPr kumimoji="0" lang="en-US" altLang="en-US" sz="20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Securities sold but not yet repurchased</a:t>
            </a:r>
          </a:p>
          <a:p>
            <a:pPr lvl="1" eaLnBrk="0" fontAlgn="base" hangingPunct="0">
              <a:lnSpc>
                <a:spcPct val="150000"/>
              </a:lnSpc>
              <a:spcBef>
                <a:spcPct val="0"/>
              </a:spcBef>
              <a:spcAft>
                <a:spcPct val="0"/>
              </a:spcAft>
            </a:pPr>
            <a:r>
              <a:rPr kumimoji="0" lang="en-US" altLang="en-US" sz="20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Short-Term Debt</a:t>
            </a:r>
          </a:p>
          <a:p>
            <a:pPr lvl="1" eaLnBrk="0" fontAlgn="base" hangingPunct="0">
              <a:lnSpc>
                <a:spcPct val="150000"/>
              </a:lnSpc>
              <a:spcBef>
                <a:spcPct val="0"/>
              </a:spcBef>
              <a:spcAft>
                <a:spcPct val="0"/>
              </a:spcAft>
            </a:pPr>
            <a:r>
              <a:rPr kumimoji="0" lang="en-US" altLang="en-US" sz="20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Long-Term Debt</a:t>
            </a:r>
          </a:p>
          <a:p>
            <a:pPr marL="0" marR="0" lvl="0" indent="0" algn="l" defTabSz="914400" rtl="0" eaLnBrk="0" fontAlgn="base" latinLnBrk="0" hangingPunct="0">
              <a:lnSpc>
                <a:spcPct val="150000"/>
              </a:lnSpc>
              <a:spcBef>
                <a:spcPct val="0"/>
              </a:spcBef>
              <a:spcAft>
                <a:spcPct val="0"/>
              </a:spcAft>
              <a:buClrTx/>
              <a:buSzTx/>
              <a:buFontTx/>
              <a:buNone/>
              <a:tabLst/>
            </a:pPr>
            <a:endParaRPr kumimoji="0" lang="en-US" altLang="en-US" sz="20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A4EB1896-982B-4D6B-BD2D-370CD0D1BA31}" type="slidenum">
              <a:rPr lang="zh-CN" altLang="en-US" smtClean="0"/>
              <a:t>13</a:t>
            </a:fld>
            <a:endParaRPr lang="zh-CN" altLang="en-US"/>
          </a:p>
        </p:txBody>
      </p:sp>
    </p:spTree>
    <p:extLst>
      <p:ext uri="{BB962C8B-B14F-4D97-AF65-F5344CB8AC3E}">
        <p14:creationId xmlns:p14="http://schemas.microsoft.com/office/powerpoint/2010/main" val="37581746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 calcmode="lin" valueType="num">
                                      <p:cBhvr additive="base">
                                        <p:cTn id="7"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 calcmode="lin" valueType="num">
                                      <p:cBhvr additive="base">
                                        <p:cTn id="1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 calcmode="lin" valueType="num">
                                      <p:cBhvr additive="base">
                                        <p:cTn id="19"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xEl>
                                              <p:pRg st="4" end="4"/>
                                            </p:txEl>
                                          </p:spTgt>
                                        </p:tgtEl>
                                        <p:attrNameLst>
                                          <p:attrName>style.visibility</p:attrName>
                                        </p:attrNameLst>
                                      </p:cBhvr>
                                      <p:to>
                                        <p:strVal val="visible"/>
                                      </p:to>
                                    </p:set>
                                    <p:anim calcmode="lin" valueType="num">
                                      <p:cBhvr additive="base">
                                        <p:cTn id="25"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4">
                                            <p:txEl>
                                              <p:pRg st="5" end="5"/>
                                            </p:txEl>
                                          </p:spTgt>
                                        </p:tgtEl>
                                        <p:attrNameLst>
                                          <p:attrName>style.visibility</p:attrName>
                                        </p:attrNameLst>
                                      </p:cBhvr>
                                      <p:to>
                                        <p:strVal val="visible"/>
                                      </p:to>
                                    </p:set>
                                    <p:anim calcmode="lin" valueType="num">
                                      <p:cBhvr additive="base">
                                        <p:cTn id="31"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4">
                                            <p:txEl>
                                              <p:pRg st="6" end="6"/>
                                            </p:txEl>
                                          </p:spTgt>
                                        </p:tgtEl>
                                        <p:attrNameLst>
                                          <p:attrName>style.visibility</p:attrName>
                                        </p:attrNameLst>
                                      </p:cBhvr>
                                      <p:to>
                                        <p:strVal val="visible"/>
                                      </p:to>
                                    </p:set>
                                    <p:anim calcmode="lin" valueType="num">
                                      <p:cBhvr additive="base">
                                        <p:cTn id="37"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4">
                                            <p:txEl>
                                              <p:pRg st="7" end="7"/>
                                            </p:txEl>
                                          </p:spTgt>
                                        </p:tgtEl>
                                        <p:attrNameLst>
                                          <p:attrName>style.visibility</p:attrName>
                                        </p:attrNameLst>
                                      </p:cBhvr>
                                      <p:to>
                                        <p:strVal val="visible"/>
                                      </p:to>
                                    </p:set>
                                    <p:anim calcmode="lin" valueType="num">
                                      <p:cBhvr additive="base">
                                        <p:cTn id="43"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4">
                                            <p:txEl>
                                              <p:pRg st="8" end="8"/>
                                            </p:txEl>
                                          </p:spTgt>
                                        </p:tgtEl>
                                        <p:attrNameLst>
                                          <p:attrName>style.visibility</p:attrName>
                                        </p:attrNameLst>
                                      </p:cBhvr>
                                      <p:to>
                                        <p:strVal val="visible"/>
                                      </p:to>
                                    </p:set>
                                    <p:anim calcmode="lin" valueType="num">
                                      <p:cBhvr additive="base">
                                        <p:cTn id="49" dur="500" fill="hold"/>
                                        <p:tgtEl>
                                          <p:spTgt spid="4">
                                            <p:txEl>
                                              <p:pRg st="8" end="8"/>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4">
                                            <p:txEl>
                                              <p:pRg st="9" end="9"/>
                                            </p:txEl>
                                          </p:spTgt>
                                        </p:tgtEl>
                                        <p:attrNameLst>
                                          <p:attrName>style.visibility</p:attrName>
                                        </p:attrNameLst>
                                      </p:cBhvr>
                                      <p:to>
                                        <p:strVal val="visible"/>
                                      </p:to>
                                    </p:set>
                                    <p:anim calcmode="lin" valueType="num">
                                      <p:cBhvr additive="base">
                                        <p:cTn id="55" dur="500" fill="hold"/>
                                        <p:tgtEl>
                                          <p:spTgt spid="4">
                                            <p:txEl>
                                              <p:pRg st="9" end="9"/>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4">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1200" y="1066800"/>
            <a:ext cx="10972800" cy="650509"/>
          </a:xfrm>
        </p:spPr>
        <p:txBody>
          <a:bodyPr>
            <a:normAutofit/>
          </a:bodyPr>
          <a:lstStyle/>
          <a:p>
            <a:r>
              <a:rPr lang="en-US" sz="3600" b="1" dirty="0">
                <a:latin typeface="Times New Roman" panose="02020603050405020304" pitchFamily="18" charset="0"/>
                <a:cs typeface="Times New Roman" panose="02020603050405020304" pitchFamily="18" charset="0"/>
              </a:rPr>
              <a:t>Balance Sheet - Stockholder's Equity</a:t>
            </a:r>
            <a:endParaRPr lang="en-US" sz="3600" dirty="0">
              <a:latin typeface="Times New Roman" panose="02020603050405020304" pitchFamily="18" charset="0"/>
              <a:cs typeface="Times New Roman" panose="02020603050405020304" pitchFamily="18" charset="0"/>
            </a:endParaRPr>
          </a:p>
        </p:txBody>
      </p:sp>
      <p:sp>
        <p:nvSpPr>
          <p:cNvPr id="4" name="Rectangle 1"/>
          <p:cNvSpPr>
            <a:spLocks noGrp="1" noChangeArrowheads="1"/>
          </p:cNvSpPr>
          <p:nvPr>
            <p:ph idx="1"/>
          </p:nvPr>
        </p:nvSpPr>
        <p:spPr bwMode="auto">
          <a:xfrm>
            <a:off x="1360753" y="2025506"/>
            <a:ext cx="3013967" cy="2806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50000"/>
              </a:lnSpc>
              <a:spcBef>
                <a:spcPct val="0"/>
              </a:spcBef>
              <a:spcAft>
                <a:spcPct val="0"/>
              </a:spcAft>
              <a:buClrTx/>
              <a:buSzTx/>
              <a:buFontTx/>
              <a:buNone/>
              <a:tabLst/>
            </a:pPr>
            <a:r>
              <a:rPr kumimoji="0" lang="en-US" altLang="en-US" sz="20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Preferred Stock</a:t>
            </a:r>
          </a:p>
          <a:p>
            <a:pPr marL="0" marR="0" lvl="0" indent="0" algn="just" defTabSz="914400" rtl="0" eaLnBrk="0" fontAlgn="base" latinLnBrk="0" hangingPunct="0">
              <a:lnSpc>
                <a:spcPct val="150000"/>
              </a:lnSpc>
              <a:spcBef>
                <a:spcPct val="0"/>
              </a:spcBef>
              <a:spcAft>
                <a:spcPct val="0"/>
              </a:spcAft>
              <a:buClrTx/>
              <a:buSzTx/>
              <a:buFontTx/>
              <a:buNone/>
              <a:tabLst/>
            </a:pPr>
            <a:r>
              <a:rPr kumimoji="0" lang="en-US" altLang="en-US" sz="20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Common Stock</a:t>
            </a:r>
          </a:p>
          <a:p>
            <a:pPr marL="0" marR="0" lvl="0" indent="0" algn="just" defTabSz="914400" rtl="0" eaLnBrk="0" fontAlgn="base" latinLnBrk="0" hangingPunct="0">
              <a:lnSpc>
                <a:spcPct val="150000"/>
              </a:lnSpc>
              <a:spcBef>
                <a:spcPct val="0"/>
              </a:spcBef>
              <a:spcAft>
                <a:spcPct val="0"/>
              </a:spcAft>
              <a:buClrTx/>
              <a:buSzTx/>
              <a:buFontTx/>
              <a:buNone/>
              <a:tabLst/>
            </a:pPr>
            <a:r>
              <a:rPr kumimoji="0" lang="en-US" altLang="en-US" sz="20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Additional Paid-in Capital</a:t>
            </a:r>
          </a:p>
          <a:p>
            <a:pPr marL="0" marR="0" lvl="0" indent="0" algn="just" defTabSz="914400" rtl="0" eaLnBrk="0" fontAlgn="base" latinLnBrk="0" hangingPunct="0">
              <a:lnSpc>
                <a:spcPct val="150000"/>
              </a:lnSpc>
              <a:spcBef>
                <a:spcPct val="0"/>
              </a:spcBef>
              <a:spcAft>
                <a:spcPct val="0"/>
              </a:spcAft>
              <a:buClrTx/>
              <a:buSzTx/>
              <a:buFontTx/>
              <a:buNone/>
              <a:tabLst/>
            </a:pPr>
            <a:r>
              <a:rPr kumimoji="0" lang="en-US" altLang="en-US" sz="20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Retained Earnings (Deficit)</a:t>
            </a:r>
          </a:p>
          <a:p>
            <a:pPr marL="0" marR="0" lvl="0" indent="0" algn="just" defTabSz="914400" rtl="0" eaLnBrk="0" fontAlgn="base" latinLnBrk="0" hangingPunct="0">
              <a:lnSpc>
                <a:spcPct val="150000"/>
              </a:lnSpc>
              <a:spcBef>
                <a:spcPct val="0"/>
              </a:spcBef>
              <a:spcAft>
                <a:spcPct val="0"/>
              </a:spcAft>
              <a:buClrTx/>
              <a:buSzTx/>
              <a:buFontTx/>
              <a:buNone/>
              <a:tabLst/>
            </a:pPr>
            <a:r>
              <a:rPr kumimoji="0" lang="en-US" altLang="en-US" sz="20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Treasury Stock</a:t>
            </a:r>
          </a:p>
          <a:p>
            <a:pPr marL="0" marR="0" lvl="0" indent="0" algn="just" defTabSz="914400" rtl="0" eaLnBrk="0" fontAlgn="base" latinLnBrk="0" hangingPunct="0">
              <a:lnSpc>
                <a:spcPct val="150000"/>
              </a:lnSpc>
              <a:spcBef>
                <a:spcPct val="0"/>
              </a:spcBef>
              <a:spcAft>
                <a:spcPct val="0"/>
              </a:spcAft>
              <a:buClrTx/>
              <a:buSzTx/>
              <a:buFontTx/>
              <a:buNone/>
              <a:tabLst/>
            </a:pPr>
            <a:endParaRPr kumimoji="0" lang="en-US" altLang="en-US" sz="20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A4EB1896-982B-4D6B-BD2D-370CD0D1BA31}" type="slidenum">
              <a:rPr lang="zh-CN" altLang="en-US" smtClean="0"/>
              <a:t>14</a:t>
            </a:fld>
            <a:endParaRPr lang="zh-CN" altLang="en-US"/>
          </a:p>
        </p:txBody>
      </p:sp>
    </p:spTree>
    <p:extLst>
      <p:ext uri="{BB962C8B-B14F-4D97-AF65-F5344CB8AC3E}">
        <p14:creationId xmlns:p14="http://schemas.microsoft.com/office/powerpoint/2010/main" val="3303605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anim calcmode="lin" valueType="num">
                                      <p:cBhvr additive="base">
                                        <p:cTn id="25"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4">
                                            <p:txEl>
                                              <p:pRg st="4" end="4"/>
                                            </p:txEl>
                                          </p:spTgt>
                                        </p:tgtEl>
                                        <p:attrNameLst>
                                          <p:attrName>style.visibility</p:attrName>
                                        </p:attrNameLst>
                                      </p:cBhvr>
                                      <p:to>
                                        <p:strVal val="visible"/>
                                      </p:to>
                                    </p:set>
                                    <p:anim calcmode="lin" valueType="num">
                                      <p:cBhvr additive="base">
                                        <p:cTn id="31"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21348" y="253601"/>
            <a:ext cx="6130865" cy="314325"/>
          </a:xfrm>
        </p:spPr>
        <p:txBody>
          <a:bodyPr>
            <a:noAutofit/>
          </a:bodyPr>
          <a:lstStyle/>
          <a:p>
            <a:r>
              <a:rPr lang="en-US" altLang="zh-CN" sz="2400" b="1" dirty="0">
                <a:latin typeface="Times New Roman" panose="02020603050405020304" pitchFamily="18" charset="0"/>
                <a:cs typeface="Times New Roman" panose="02020603050405020304" pitchFamily="18" charset="0"/>
              </a:rPr>
              <a:t>Insurance Balance Sheet (Canada) -Example</a:t>
            </a:r>
            <a:endParaRPr lang="zh-CN" altLang="en-US" sz="2400"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487781583"/>
              </p:ext>
            </p:extLst>
          </p:nvPr>
        </p:nvGraphicFramePr>
        <p:xfrm>
          <a:off x="504825" y="691373"/>
          <a:ext cx="11477627" cy="6004702"/>
        </p:xfrm>
        <a:graphic>
          <a:graphicData uri="http://schemas.openxmlformats.org/drawingml/2006/table">
            <a:tbl>
              <a:tblPr>
                <a:tableStyleId>{08FB837D-C827-4EFA-A057-4D05807E0F7C}</a:tableStyleId>
              </a:tblPr>
              <a:tblGrid>
                <a:gridCol w="3004322">
                  <a:extLst>
                    <a:ext uri="{9D8B030D-6E8A-4147-A177-3AD203B41FA5}">
                      <a16:colId xmlns:a16="http://schemas.microsoft.com/office/drawing/2014/main" val="20000"/>
                    </a:ext>
                  </a:extLst>
                </a:gridCol>
                <a:gridCol w="1694661">
                  <a:extLst>
                    <a:ext uri="{9D8B030D-6E8A-4147-A177-3AD203B41FA5}">
                      <a16:colId xmlns:a16="http://schemas.microsoft.com/office/drawing/2014/main" val="20001"/>
                    </a:ext>
                  </a:extLst>
                </a:gridCol>
                <a:gridCol w="1694661">
                  <a:extLst>
                    <a:ext uri="{9D8B030D-6E8A-4147-A177-3AD203B41FA5}">
                      <a16:colId xmlns:a16="http://schemas.microsoft.com/office/drawing/2014/main" val="20002"/>
                    </a:ext>
                  </a:extLst>
                </a:gridCol>
                <a:gridCol w="1694661">
                  <a:extLst>
                    <a:ext uri="{9D8B030D-6E8A-4147-A177-3AD203B41FA5}">
                      <a16:colId xmlns:a16="http://schemas.microsoft.com/office/drawing/2014/main" val="20003"/>
                    </a:ext>
                  </a:extLst>
                </a:gridCol>
                <a:gridCol w="1694661">
                  <a:extLst>
                    <a:ext uri="{9D8B030D-6E8A-4147-A177-3AD203B41FA5}">
                      <a16:colId xmlns:a16="http://schemas.microsoft.com/office/drawing/2014/main" val="20004"/>
                    </a:ext>
                  </a:extLst>
                </a:gridCol>
                <a:gridCol w="1694661">
                  <a:extLst>
                    <a:ext uri="{9D8B030D-6E8A-4147-A177-3AD203B41FA5}">
                      <a16:colId xmlns:a16="http://schemas.microsoft.com/office/drawing/2014/main" val="20005"/>
                    </a:ext>
                  </a:extLst>
                </a:gridCol>
              </a:tblGrid>
              <a:tr h="181704">
                <a:tc>
                  <a:txBody>
                    <a:bodyPr/>
                    <a:lstStyle/>
                    <a:p>
                      <a:pPr algn="l" fontAlgn="t"/>
                      <a:endParaRPr lang="en-US" altLang="zh-CN" sz="900" b="1" dirty="0">
                        <a:solidFill>
                          <a:srgbClr val="000000"/>
                        </a:solidFill>
                        <a:effectLst/>
                      </a:endParaRPr>
                    </a:p>
                  </a:txBody>
                  <a:tcPr marL="20398" marR="16998" marT="10199" marB="10199" anchor="ctr"/>
                </a:tc>
                <a:tc>
                  <a:txBody>
                    <a:bodyPr/>
                    <a:lstStyle/>
                    <a:p>
                      <a:pPr algn="ctr" fontAlgn="t"/>
                      <a:r>
                        <a:rPr lang="en-US" altLang="zh-CN" sz="900" dirty="0">
                          <a:effectLst/>
                        </a:rPr>
                        <a:t>2013</a:t>
                      </a:r>
                      <a:endParaRPr lang="en-US" altLang="zh-CN" sz="900" b="1" dirty="0">
                        <a:solidFill>
                          <a:srgbClr val="000000"/>
                        </a:solidFill>
                        <a:effectLst/>
                      </a:endParaRPr>
                    </a:p>
                  </a:txBody>
                  <a:tcPr marL="20398" marR="16998" marT="10199" marB="10199" anchor="ctr"/>
                </a:tc>
                <a:tc>
                  <a:txBody>
                    <a:bodyPr/>
                    <a:lstStyle/>
                    <a:p>
                      <a:pPr algn="ctr" fontAlgn="t"/>
                      <a:r>
                        <a:rPr lang="en-US" altLang="zh-CN" sz="900" dirty="0">
                          <a:effectLst/>
                        </a:rPr>
                        <a:t>2014</a:t>
                      </a:r>
                      <a:endParaRPr lang="en-US" altLang="zh-CN" sz="900" b="1" dirty="0">
                        <a:solidFill>
                          <a:srgbClr val="000000"/>
                        </a:solidFill>
                        <a:effectLst/>
                      </a:endParaRPr>
                    </a:p>
                  </a:txBody>
                  <a:tcPr marL="20398" marR="16998" marT="10199" marB="10199" anchor="ctr"/>
                </a:tc>
                <a:tc>
                  <a:txBody>
                    <a:bodyPr/>
                    <a:lstStyle/>
                    <a:p>
                      <a:pPr algn="ctr" fontAlgn="t"/>
                      <a:r>
                        <a:rPr lang="en-US" altLang="zh-CN" sz="900" dirty="0">
                          <a:effectLst/>
                        </a:rPr>
                        <a:t>2015</a:t>
                      </a:r>
                      <a:endParaRPr lang="en-US" altLang="zh-CN" sz="900" b="1" dirty="0">
                        <a:solidFill>
                          <a:srgbClr val="000000"/>
                        </a:solidFill>
                        <a:effectLst/>
                      </a:endParaRPr>
                    </a:p>
                  </a:txBody>
                  <a:tcPr marL="20398" marR="16998" marT="10199" marB="10199" anchor="ctr"/>
                </a:tc>
                <a:tc>
                  <a:txBody>
                    <a:bodyPr/>
                    <a:lstStyle/>
                    <a:p>
                      <a:pPr algn="ctr" fontAlgn="t"/>
                      <a:r>
                        <a:rPr lang="en-US" altLang="zh-CN" sz="900" dirty="0">
                          <a:effectLst/>
                        </a:rPr>
                        <a:t>2016</a:t>
                      </a:r>
                      <a:endParaRPr lang="en-US" altLang="zh-CN" sz="900" b="1" dirty="0">
                        <a:solidFill>
                          <a:srgbClr val="000000"/>
                        </a:solidFill>
                        <a:effectLst/>
                      </a:endParaRPr>
                    </a:p>
                  </a:txBody>
                  <a:tcPr marL="20398" marR="16998" marT="10199" marB="10199" anchor="ctr"/>
                </a:tc>
                <a:tc>
                  <a:txBody>
                    <a:bodyPr/>
                    <a:lstStyle/>
                    <a:p>
                      <a:pPr algn="ctr"/>
                      <a:r>
                        <a:rPr lang="en-US" altLang="zh-CN" sz="900" dirty="0"/>
                        <a:t>2017</a:t>
                      </a:r>
                      <a:endParaRPr lang="zh-CN" altLang="en-US" sz="900" dirty="0"/>
                    </a:p>
                  </a:txBody>
                  <a:tcPr marL="20398" marR="20398" marT="10199" marB="10199" anchor="ctr"/>
                </a:tc>
                <a:extLst>
                  <a:ext uri="{0D108BD9-81ED-4DB2-BD59-A6C34878D82A}">
                    <a16:rowId xmlns:a16="http://schemas.microsoft.com/office/drawing/2014/main" val="10000"/>
                  </a:ext>
                </a:extLst>
              </a:tr>
              <a:tr h="103831">
                <a:tc>
                  <a:txBody>
                    <a:bodyPr/>
                    <a:lstStyle/>
                    <a:p>
                      <a:pPr algn="l" fontAlgn="b"/>
                      <a:r>
                        <a:rPr lang="zh-CN" altLang="en-US" sz="900" dirty="0">
                          <a:effectLst/>
                        </a:rPr>
                        <a:t> </a:t>
                      </a:r>
                      <a:endParaRPr lang="zh-CN" altLang="en-US" sz="900" b="0" dirty="0">
                        <a:solidFill>
                          <a:srgbClr val="000000"/>
                        </a:solidFill>
                        <a:effectLst/>
                      </a:endParaRPr>
                    </a:p>
                  </a:txBody>
                  <a:tcPr marL="20398" marR="16998" marT="10199" marB="10199" anchor="ctr"/>
                </a:tc>
                <a:tc gridSpan="5">
                  <a:txBody>
                    <a:bodyPr/>
                    <a:lstStyle/>
                    <a:p>
                      <a:pPr algn="ctr" fontAlgn="b"/>
                      <a:r>
                        <a:rPr lang="en-US" sz="900" dirty="0">
                          <a:effectLst/>
                        </a:rPr>
                        <a:t>Balance sheet</a:t>
                      </a:r>
                      <a:endParaRPr lang="en-US" sz="900" b="0" dirty="0">
                        <a:solidFill>
                          <a:srgbClr val="000000"/>
                        </a:solidFill>
                        <a:effectLst/>
                      </a:endParaRPr>
                    </a:p>
                  </a:txBody>
                  <a:tcPr marL="20398" marR="16998" marT="10199" marB="10199" anchor="ct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0001"/>
                  </a:ext>
                </a:extLst>
              </a:tr>
              <a:tr h="103831">
                <a:tc>
                  <a:txBody>
                    <a:bodyPr/>
                    <a:lstStyle/>
                    <a:p>
                      <a:pPr algn="l" fontAlgn="b"/>
                      <a:r>
                        <a:rPr lang="zh-CN" altLang="en-US" sz="900">
                          <a:effectLst/>
                        </a:rPr>
                        <a:t> </a:t>
                      </a:r>
                      <a:endParaRPr lang="zh-CN" altLang="en-US" sz="900" b="0">
                        <a:solidFill>
                          <a:srgbClr val="000000"/>
                        </a:solidFill>
                        <a:effectLst/>
                      </a:endParaRPr>
                    </a:p>
                  </a:txBody>
                  <a:tcPr marL="20398" marR="16998" marT="10199" marB="10199" anchor="ctr"/>
                </a:tc>
                <a:tc gridSpan="5">
                  <a:txBody>
                    <a:bodyPr/>
                    <a:lstStyle/>
                    <a:p>
                      <a:pPr algn="ctr" fontAlgn="b"/>
                      <a:r>
                        <a:rPr lang="en-US" sz="900" dirty="0">
                          <a:effectLst/>
                        </a:rPr>
                        <a:t>$ millions</a:t>
                      </a:r>
                      <a:endParaRPr lang="en-US" sz="900" b="0" dirty="0">
                        <a:solidFill>
                          <a:srgbClr val="000000"/>
                        </a:solidFill>
                        <a:effectLst/>
                      </a:endParaRPr>
                    </a:p>
                  </a:txBody>
                  <a:tcPr marL="20398" marR="16998" marT="10199" marB="10199" anchor="ct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0002"/>
                  </a:ext>
                </a:extLst>
              </a:tr>
              <a:tr h="103831">
                <a:tc>
                  <a:txBody>
                    <a:bodyPr/>
                    <a:lstStyle/>
                    <a:p>
                      <a:pPr algn="l" fontAlgn="t"/>
                      <a:r>
                        <a:rPr lang="en-US" sz="900" b="1" dirty="0">
                          <a:effectLst/>
                        </a:rPr>
                        <a:t>Assets</a:t>
                      </a:r>
                      <a:endParaRPr lang="en-US" sz="900" b="1" dirty="0">
                        <a:solidFill>
                          <a:srgbClr val="222222"/>
                        </a:solidFill>
                        <a:effectLst/>
                      </a:endParaRPr>
                    </a:p>
                  </a:txBody>
                  <a:tcPr marL="20398" marR="16998" marT="10199" marB="10199" anchor="ctr"/>
                </a:tc>
                <a:tc>
                  <a:txBody>
                    <a:bodyPr/>
                    <a:lstStyle/>
                    <a:p>
                      <a:pPr algn="ctr" fontAlgn="b"/>
                      <a:r>
                        <a:rPr lang="en-US" altLang="zh-CN" sz="900" b="1">
                          <a:effectLst/>
                        </a:rPr>
                        <a:t>494,211</a:t>
                      </a:r>
                      <a:endParaRPr lang="zh-CN" altLang="en-US" sz="900" b="1">
                        <a:effectLst/>
                      </a:endParaRPr>
                    </a:p>
                  </a:txBody>
                  <a:tcPr marL="20398" marR="16998" marT="10199" marB="10199" anchor="ctr"/>
                </a:tc>
                <a:tc>
                  <a:txBody>
                    <a:bodyPr/>
                    <a:lstStyle/>
                    <a:p>
                      <a:pPr algn="ctr" fontAlgn="b"/>
                      <a:r>
                        <a:rPr lang="en-US" altLang="zh-CN" sz="900" b="1">
                          <a:effectLst/>
                        </a:rPr>
                        <a:t>726,763</a:t>
                      </a:r>
                      <a:endParaRPr lang="zh-CN" altLang="en-US" sz="900" b="1">
                        <a:effectLst/>
                      </a:endParaRPr>
                    </a:p>
                  </a:txBody>
                  <a:tcPr marL="20398" marR="16998" marT="10199" marB="10199" anchor="ctr"/>
                </a:tc>
                <a:tc>
                  <a:txBody>
                    <a:bodyPr/>
                    <a:lstStyle/>
                    <a:p>
                      <a:pPr algn="ctr" fontAlgn="b"/>
                      <a:r>
                        <a:rPr lang="en-US" altLang="zh-CN" sz="900" b="1" dirty="0">
                          <a:effectLst/>
                        </a:rPr>
                        <a:t>769,905</a:t>
                      </a:r>
                      <a:endParaRPr lang="zh-CN" altLang="en-US" sz="900" b="1" dirty="0">
                        <a:effectLst/>
                      </a:endParaRPr>
                    </a:p>
                  </a:txBody>
                  <a:tcPr marL="20398" marR="16998" marT="10199" marB="10199" anchor="ctr"/>
                </a:tc>
                <a:tc>
                  <a:txBody>
                    <a:bodyPr/>
                    <a:lstStyle/>
                    <a:p>
                      <a:pPr algn="ctr" fontAlgn="b"/>
                      <a:r>
                        <a:rPr lang="en-US" altLang="zh-CN" sz="900" b="1" dirty="0">
                          <a:effectLst/>
                        </a:rPr>
                        <a:t>812,924</a:t>
                      </a:r>
                      <a:endParaRPr lang="zh-CN" altLang="en-US" sz="900" b="1" dirty="0">
                        <a:effectLst/>
                      </a:endParaRPr>
                    </a:p>
                  </a:txBody>
                  <a:tcPr marL="20398" marR="16998" marT="10199" marB="10199" anchor="ctr"/>
                </a:tc>
                <a:tc>
                  <a:txBody>
                    <a:bodyPr/>
                    <a:lstStyle/>
                    <a:p>
                      <a:pPr algn="ctr" fontAlgn="b"/>
                      <a:r>
                        <a:rPr lang="en-US" altLang="zh-CN" sz="900" b="1" dirty="0">
                          <a:effectLst/>
                        </a:rPr>
                        <a:t>881,902</a:t>
                      </a:r>
                      <a:endParaRPr lang="zh-CN" altLang="en-US" sz="900" b="1" dirty="0">
                        <a:effectLst/>
                      </a:endParaRPr>
                    </a:p>
                  </a:txBody>
                  <a:tcPr marL="20398" marR="16998" marT="10199" marB="10199" anchor="ctr"/>
                </a:tc>
                <a:extLst>
                  <a:ext uri="{0D108BD9-81ED-4DB2-BD59-A6C34878D82A}">
                    <a16:rowId xmlns:a16="http://schemas.microsoft.com/office/drawing/2014/main" val="10003"/>
                  </a:ext>
                </a:extLst>
              </a:tr>
              <a:tr h="103831">
                <a:tc>
                  <a:txBody>
                    <a:bodyPr/>
                    <a:lstStyle/>
                    <a:p>
                      <a:pPr algn="l" fontAlgn="t"/>
                      <a:r>
                        <a:rPr lang="en-US" sz="900" dirty="0">
                          <a:effectLst/>
                        </a:rPr>
                        <a:t>Cash and deposits</a:t>
                      </a:r>
                      <a:endParaRPr lang="en-US" sz="900" b="0" dirty="0">
                        <a:solidFill>
                          <a:srgbClr val="222222"/>
                        </a:solidFill>
                        <a:effectLst/>
                      </a:endParaRPr>
                    </a:p>
                  </a:txBody>
                  <a:tcPr marL="20398" marR="16998" marT="10199" marB="10199" anchor="ctr"/>
                </a:tc>
                <a:tc>
                  <a:txBody>
                    <a:bodyPr/>
                    <a:lstStyle/>
                    <a:p>
                      <a:pPr algn="ctr" fontAlgn="b"/>
                      <a:r>
                        <a:rPr lang="en-US" altLang="zh-CN" sz="900" dirty="0">
                          <a:effectLst/>
                        </a:rPr>
                        <a:t>8,018</a:t>
                      </a:r>
                    </a:p>
                  </a:txBody>
                  <a:tcPr marL="20398" marR="16998" marT="10199" marB="10199" anchor="ctr"/>
                </a:tc>
                <a:tc>
                  <a:txBody>
                    <a:bodyPr/>
                    <a:lstStyle/>
                    <a:p>
                      <a:pPr algn="ctr" fontAlgn="b"/>
                      <a:r>
                        <a:rPr lang="en-US" altLang="zh-CN" sz="900" dirty="0">
                          <a:effectLst/>
                        </a:rPr>
                        <a:t>8,469</a:t>
                      </a:r>
                    </a:p>
                  </a:txBody>
                  <a:tcPr marL="20398" marR="16998" marT="10199" marB="10199" anchor="ctr"/>
                </a:tc>
                <a:tc>
                  <a:txBody>
                    <a:bodyPr/>
                    <a:lstStyle/>
                    <a:p>
                      <a:pPr algn="ctr" fontAlgn="b"/>
                      <a:r>
                        <a:rPr lang="en-US" altLang="zh-CN" sz="900" dirty="0">
                          <a:effectLst/>
                        </a:rPr>
                        <a:t>10,016</a:t>
                      </a:r>
                    </a:p>
                  </a:txBody>
                  <a:tcPr marL="20398" marR="16998" marT="10199" marB="10199" anchor="ctr"/>
                </a:tc>
                <a:tc>
                  <a:txBody>
                    <a:bodyPr/>
                    <a:lstStyle/>
                    <a:p>
                      <a:pPr algn="ctr" fontAlgn="b"/>
                      <a:r>
                        <a:rPr lang="en-US" altLang="zh-CN" sz="900" dirty="0">
                          <a:effectLst/>
                        </a:rPr>
                        <a:t>8,871</a:t>
                      </a:r>
                    </a:p>
                  </a:txBody>
                  <a:tcPr marL="20398" marR="16998" marT="10199" marB="10199" anchor="ctr"/>
                </a:tc>
                <a:tc>
                  <a:txBody>
                    <a:bodyPr/>
                    <a:lstStyle/>
                    <a:p>
                      <a:pPr algn="ctr" fontAlgn="b"/>
                      <a:r>
                        <a:rPr lang="en-US" altLang="zh-CN" sz="900" dirty="0">
                          <a:effectLst/>
                        </a:rPr>
                        <a:t>10,139</a:t>
                      </a:r>
                    </a:p>
                  </a:txBody>
                  <a:tcPr marL="20398" marR="16998" marT="10199" marB="10199" anchor="ctr"/>
                </a:tc>
                <a:extLst>
                  <a:ext uri="{0D108BD9-81ED-4DB2-BD59-A6C34878D82A}">
                    <a16:rowId xmlns:a16="http://schemas.microsoft.com/office/drawing/2014/main" val="10004"/>
                  </a:ext>
                </a:extLst>
              </a:tr>
              <a:tr h="181704">
                <a:tc>
                  <a:txBody>
                    <a:bodyPr/>
                    <a:lstStyle/>
                    <a:p>
                      <a:pPr algn="l" fontAlgn="t"/>
                      <a:r>
                        <a:rPr lang="en-US" sz="900">
                          <a:effectLst/>
                        </a:rPr>
                        <a:t>Accounts receivable and accrued revenue</a:t>
                      </a:r>
                      <a:endParaRPr lang="en-US" sz="900" b="0">
                        <a:solidFill>
                          <a:srgbClr val="222222"/>
                        </a:solidFill>
                        <a:effectLst/>
                      </a:endParaRPr>
                    </a:p>
                  </a:txBody>
                  <a:tcPr marL="20398" marR="16998" marT="10199" marB="10199" anchor="ctr"/>
                </a:tc>
                <a:tc>
                  <a:txBody>
                    <a:bodyPr/>
                    <a:lstStyle/>
                    <a:p>
                      <a:pPr algn="ctr" fontAlgn="b"/>
                      <a:r>
                        <a:rPr lang="en-US" altLang="zh-CN" sz="900" dirty="0">
                          <a:effectLst/>
                        </a:rPr>
                        <a:t>24,637</a:t>
                      </a:r>
                    </a:p>
                  </a:txBody>
                  <a:tcPr marL="20398" marR="16998" marT="10199" marB="10199" anchor="ctr"/>
                </a:tc>
                <a:tc>
                  <a:txBody>
                    <a:bodyPr/>
                    <a:lstStyle/>
                    <a:p>
                      <a:pPr algn="ctr" fontAlgn="b"/>
                      <a:r>
                        <a:rPr lang="en-US" altLang="zh-CN" sz="900">
                          <a:effectLst/>
                        </a:rPr>
                        <a:t>24,911</a:t>
                      </a:r>
                    </a:p>
                  </a:txBody>
                  <a:tcPr marL="20398" marR="16998" marT="10199" marB="10199" anchor="ctr"/>
                </a:tc>
                <a:tc>
                  <a:txBody>
                    <a:bodyPr/>
                    <a:lstStyle/>
                    <a:p>
                      <a:pPr algn="ctr" fontAlgn="b"/>
                      <a:r>
                        <a:rPr lang="en-US" altLang="zh-CN" sz="900" dirty="0">
                          <a:effectLst/>
                        </a:rPr>
                        <a:t>27,248</a:t>
                      </a:r>
                    </a:p>
                  </a:txBody>
                  <a:tcPr marL="20398" marR="16998" marT="10199" marB="10199" anchor="ctr"/>
                </a:tc>
                <a:tc>
                  <a:txBody>
                    <a:bodyPr/>
                    <a:lstStyle/>
                    <a:p>
                      <a:pPr algn="ctr" fontAlgn="b"/>
                      <a:r>
                        <a:rPr lang="en-US" altLang="zh-CN" sz="900" dirty="0">
                          <a:effectLst/>
                        </a:rPr>
                        <a:t>29,396</a:t>
                      </a:r>
                    </a:p>
                  </a:txBody>
                  <a:tcPr marL="20398" marR="16998" marT="10199" marB="10199" anchor="ctr"/>
                </a:tc>
                <a:tc>
                  <a:txBody>
                    <a:bodyPr/>
                    <a:lstStyle/>
                    <a:p>
                      <a:pPr algn="ctr" fontAlgn="b"/>
                      <a:r>
                        <a:rPr lang="en-US" altLang="zh-CN" sz="900" dirty="0">
                          <a:effectLst/>
                        </a:rPr>
                        <a:t>31,278</a:t>
                      </a:r>
                    </a:p>
                  </a:txBody>
                  <a:tcPr marL="20398" marR="16998" marT="10199" marB="10199" anchor="ctr"/>
                </a:tc>
                <a:extLst>
                  <a:ext uri="{0D108BD9-81ED-4DB2-BD59-A6C34878D82A}">
                    <a16:rowId xmlns:a16="http://schemas.microsoft.com/office/drawing/2014/main" val="10005"/>
                  </a:ext>
                </a:extLst>
              </a:tr>
              <a:tr h="259578">
                <a:tc>
                  <a:txBody>
                    <a:bodyPr/>
                    <a:lstStyle/>
                    <a:p>
                      <a:pPr algn="l" fontAlgn="t"/>
                      <a:r>
                        <a:rPr lang="en-US" sz="900">
                          <a:effectLst/>
                        </a:rPr>
                        <a:t>Investments and accounts with affiliates</a:t>
                      </a:r>
                      <a:endParaRPr lang="en-US" sz="900" b="0">
                        <a:solidFill>
                          <a:srgbClr val="222222"/>
                        </a:solidFill>
                        <a:effectLst/>
                      </a:endParaRPr>
                    </a:p>
                  </a:txBody>
                  <a:tcPr marL="20398" marR="16998" marT="10199" marB="10199" anchor="ctr"/>
                </a:tc>
                <a:tc>
                  <a:txBody>
                    <a:bodyPr/>
                    <a:lstStyle/>
                    <a:p>
                      <a:pPr algn="ctr" fontAlgn="b"/>
                      <a:r>
                        <a:rPr lang="en-US" altLang="zh-CN" sz="900">
                          <a:effectLst/>
                        </a:rPr>
                        <a:t>94,000</a:t>
                      </a:r>
                    </a:p>
                  </a:txBody>
                  <a:tcPr marL="20398" marR="16998" marT="10199" marB="10199" anchor="ctr"/>
                </a:tc>
                <a:tc>
                  <a:txBody>
                    <a:bodyPr/>
                    <a:lstStyle/>
                    <a:p>
                      <a:pPr algn="ctr" fontAlgn="b"/>
                      <a:r>
                        <a:rPr lang="en-US" altLang="zh-CN" sz="900">
                          <a:effectLst/>
                        </a:rPr>
                        <a:t>91,248</a:t>
                      </a:r>
                    </a:p>
                  </a:txBody>
                  <a:tcPr marL="20398" marR="16998" marT="10199" marB="10199" anchor="ctr"/>
                </a:tc>
                <a:tc>
                  <a:txBody>
                    <a:bodyPr/>
                    <a:lstStyle/>
                    <a:p>
                      <a:pPr algn="ctr" fontAlgn="b"/>
                      <a:r>
                        <a:rPr lang="en-US" altLang="zh-CN" sz="900">
                          <a:effectLst/>
                        </a:rPr>
                        <a:t>95,824</a:t>
                      </a:r>
                    </a:p>
                  </a:txBody>
                  <a:tcPr marL="20398" marR="16998" marT="10199" marB="10199" anchor="ctr"/>
                </a:tc>
                <a:tc>
                  <a:txBody>
                    <a:bodyPr/>
                    <a:lstStyle/>
                    <a:p>
                      <a:pPr algn="ctr" fontAlgn="b"/>
                      <a:r>
                        <a:rPr lang="en-US" altLang="zh-CN" sz="900" dirty="0">
                          <a:effectLst/>
                        </a:rPr>
                        <a:t>94,948</a:t>
                      </a:r>
                    </a:p>
                  </a:txBody>
                  <a:tcPr marL="20398" marR="16998" marT="10199" marB="10199" anchor="ctr"/>
                </a:tc>
                <a:tc>
                  <a:txBody>
                    <a:bodyPr/>
                    <a:lstStyle/>
                    <a:p>
                      <a:pPr algn="ctr" fontAlgn="b"/>
                      <a:r>
                        <a:rPr lang="en-US" altLang="zh-CN" sz="900" dirty="0">
                          <a:effectLst/>
                        </a:rPr>
                        <a:t>104,577</a:t>
                      </a:r>
                    </a:p>
                  </a:txBody>
                  <a:tcPr marL="20398" marR="16998" marT="10199" marB="10199" anchor="ctr"/>
                </a:tc>
                <a:extLst>
                  <a:ext uri="{0D108BD9-81ED-4DB2-BD59-A6C34878D82A}">
                    <a16:rowId xmlns:a16="http://schemas.microsoft.com/office/drawing/2014/main" val="10006"/>
                  </a:ext>
                </a:extLst>
              </a:tr>
              <a:tr h="103831">
                <a:tc>
                  <a:txBody>
                    <a:bodyPr/>
                    <a:lstStyle/>
                    <a:p>
                      <a:pPr algn="l" fontAlgn="t"/>
                      <a:r>
                        <a:rPr lang="en-US" sz="900">
                          <a:effectLst/>
                        </a:rPr>
                        <a:t>Portfolio investments</a:t>
                      </a:r>
                      <a:endParaRPr lang="en-US" sz="900" b="0">
                        <a:solidFill>
                          <a:srgbClr val="222222"/>
                        </a:solidFill>
                        <a:effectLst/>
                      </a:endParaRPr>
                    </a:p>
                  </a:txBody>
                  <a:tcPr marL="20398" marR="16998" marT="10199" marB="10199" anchor="ctr"/>
                </a:tc>
                <a:tc>
                  <a:txBody>
                    <a:bodyPr/>
                    <a:lstStyle/>
                    <a:p>
                      <a:pPr algn="ctr" fontAlgn="b"/>
                      <a:r>
                        <a:rPr lang="en-US" altLang="zh-CN" sz="900">
                          <a:effectLst/>
                        </a:rPr>
                        <a:t>265,503</a:t>
                      </a:r>
                    </a:p>
                  </a:txBody>
                  <a:tcPr marL="20398" marR="16998" marT="10199" marB="10199" anchor="ctr"/>
                </a:tc>
                <a:tc>
                  <a:txBody>
                    <a:bodyPr/>
                    <a:lstStyle/>
                    <a:p>
                      <a:pPr algn="ctr" fontAlgn="b"/>
                      <a:r>
                        <a:rPr lang="en-US" altLang="zh-CN" sz="900">
                          <a:effectLst/>
                        </a:rPr>
                        <a:t>287,665</a:t>
                      </a:r>
                    </a:p>
                  </a:txBody>
                  <a:tcPr marL="20398" marR="16998" marT="10199" marB="10199" anchor="ctr"/>
                </a:tc>
                <a:tc>
                  <a:txBody>
                    <a:bodyPr/>
                    <a:lstStyle/>
                    <a:p>
                      <a:pPr algn="ctr" fontAlgn="b"/>
                      <a:r>
                        <a:rPr lang="en-US" altLang="zh-CN" sz="900">
                          <a:effectLst/>
                        </a:rPr>
                        <a:t>301,160</a:t>
                      </a:r>
                    </a:p>
                  </a:txBody>
                  <a:tcPr marL="20398" marR="16998" marT="10199" marB="10199" anchor="ctr"/>
                </a:tc>
                <a:tc>
                  <a:txBody>
                    <a:bodyPr/>
                    <a:lstStyle/>
                    <a:p>
                      <a:pPr algn="ctr" fontAlgn="b"/>
                      <a:r>
                        <a:rPr lang="en-US" altLang="zh-CN" sz="900">
                          <a:effectLst/>
                        </a:rPr>
                        <a:t>305,605</a:t>
                      </a:r>
                    </a:p>
                  </a:txBody>
                  <a:tcPr marL="20398" marR="16998" marT="10199" marB="10199" anchor="ctr"/>
                </a:tc>
                <a:tc>
                  <a:txBody>
                    <a:bodyPr/>
                    <a:lstStyle/>
                    <a:p>
                      <a:pPr algn="ctr" fontAlgn="b"/>
                      <a:r>
                        <a:rPr lang="en-US" altLang="zh-CN" sz="900" dirty="0">
                          <a:effectLst/>
                        </a:rPr>
                        <a:t>331,267</a:t>
                      </a:r>
                    </a:p>
                  </a:txBody>
                  <a:tcPr marL="20398" marR="16998" marT="10199" marB="10199" anchor="ctr"/>
                </a:tc>
                <a:extLst>
                  <a:ext uri="{0D108BD9-81ED-4DB2-BD59-A6C34878D82A}">
                    <a16:rowId xmlns:a16="http://schemas.microsoft.com/office/drawing/2014/main" val="10007"/>
                  </a:ext>
                </a:extLst>
              </a:tr>
              <a:tr h="103831">
                <a:tc>
                  <a:txBody>
                    <a:bodyPr/>
                    <a:lstStyle/>
                    <a:p>
                      <a:pPr algn="l" fontAlgn="t"/>
                      <a:r>
                        <a:rPr lang="en-US" sz="900">
                          <a:effectLst/>
                        </a:rPr>
                        <a:t>Loans</a:t>
                      </a:r>
                      <a:endParaRPr lang="en-US" sz="900" b="0">
                        <a:solidFill>
                          <a:srgbClr val="222222"/>
                        </a:solidFill>
                        <a:effectLst/>
                      </a:endParaRPr>
                    </a:p>
                  </a:txBody>
                  <a:tcPr marL="20398" marR="16998" marT="10199" marB="10199" anchor="ctr"/>
                </a:tc>
                <a:tc>
                  <a:txBody>
                    <a:bodyPr/>
                    <a:lstStyle/>
                    <a:p>
                      <a:pPr algn="ctr" fontAlgn="b"/>
                      <a:r>
                        <a:rPr lang="en-US" altLang="zh-CN" sz="900">
                          <a:effectLst/>
                        </a:rPr>
                        <a:t>47,272</a:t>
                      </a:r>
                    </a:p>
                  </a:txBody>
                  <a:tcPr marL="20398" marR="16998" marT="10199" marB="10199" anchor="ctr"/>
                </a:tc>
                <a:tc>
                  <a:txBody>
                    <a:bodyPr/>
                    <a:lstStyle/>
                    <a:p>
                      <a:pPr algn="ctr" fontAlgn="b"/>
                      <a:r>
                        <a:rPr lang="en-US" altLang="zh-CN" sz="900">
                          <a:effectLst/>
                        </a:rPr>
                        <a:t>47,281</a:t>
                      </a:r>
                    </a:p>
                  </a:txBody>
                  <a:tcPr marL="20398" marR="16998" marT="10199" marB="10199" anchor="ctr"/>
                </a:tc>
                <a:tc>
                  <a:txBody>
                    <a:bodyPr/>
                    <a:lstStyle/>
                    <a:p>
                      <a:pPr algn="ctr" fontAlgn="b"/>
                      <a:r>
                        <a:rPr lang="en-US" altLang="zh-CN" sz="900">
                          <a:effectLst/>
                        </a:rPr>
                        <a:t>46,586</a:t>
                      </a:r>
                    </a:p>
                  </a:txBody>
                  <a:tcPr marL="20398" marR="16998" marT="10199" marB="10199" anchor="ctr"/>
                </a:tc>
                <a:tc>
                  <a:txBody>
                    <a:bodyPr/>
                    <a:lstStyle/>
                    <a:p>
                      <a:pPr algn="ctr" fontAlgn="b"/>
                      <a:r>
                        <a:rPr lang="en-US" altLang="zh-CN" sz="900">
                          <a:effectLst/>
                        </a:rPr>
                        <a:t>46,326</a:t>
                      </a:r>
                    </a:p>
                  </a:txBody>
                  <a:tcPr marL="20398" marR="16998" marT="10199" marB="10199" anchor="ctr"/>
                </a:tc>
                <a:tc>
                  <a:txBody>
                    <a:bodyPr/>
                    <a:lstStyle/>
                    <a:p>
                      <a:pPr algn="ctr" fontAlgn="b"/>
                      <a:r>
                        <a:rPr lang="en-US" altLang="zh-CN" sz="900" dirty="0">
                          <a:effectLst/>
                        </a:rPr>
                        <a:t>47,840</a:t>
                      </a:r>
                    </a:p>
                  </a:txBody>
                  <a:tcPr marL="20398" marR="16998" marT="10199" marB="10199" anchor="ctr"/>
                </a:tc>
                <a:extLst>
                  <a:ext uri="{0D108BD9-81ED-4DB2-BD59-A6C34878D82A}">
                    <a16:rowId xmlns:a16="http://schemas.microsoft.com/office/drawing/2014/main" val="10008"/>
                  </a:ext>
                </a:extLst>
              </a:tr>
              <a:tr h="103831">
                <a:tc>
                  <a:txBody>
                    <a:bodyPr/>
                    <a:lstStyle/>
                    <a:p>
                      <a:pPr algn="l" fontAlgn="t"/>
                      <a:r>
                        <a:rPr lang="en-US" sz="900" dirty="0">
                          <a:effectLst/>
                        </a:rPr>
                        <a:t>Mortgage</a:t>
                      </a:r>
                      <a:endParaRPr lang="en-US" sz="900" b="0" dirty="0">
                        <a:solidFill>
                          <a:srgbClr val="222222"/>
                        </a:solidFill>
                        <a:effectLst/>
                      </a:endParaRPr>
                    </a:p>
                  </a:txBody>
                  <a:tcPr marL="20398" marR="16998" marT="10199" marB="10199" anchor="ctr"/>
                </a:tc>
                <a:tc>
                  <a:txBody>
                    <a:bodyPr/>
                    <a:lstStyle/>
                    <a:p>
                      <a:pPr algn="ctr" fontAlgn="b"/>
                      <a:r>
                        <a:rPr lang="en-US" altLang="zh-CN" sz="900">
                          <a:effectLst/>
                        </a:rPr>
                        <a:t>39,646</a:t>
                      </a:r>
                    </a:p>
                  </a:txBody>
                  <a:tcPr marL="20398" marR="16998" marT="10199" marB="10199" anchor="ctr"/>
                </a:tc>
                <a:tc>
                  <a:txBody>
                    <a:bodyPr/>
                    <a:lstStyle/>
                    <a:p>
                      <a:pPr algn="ctr" fontAlgn="b"/>
                      <a:r>
                        <a:rPr lang="en-US" altLang="zh-CN" sz="900">
                          <a:effectLst/>
                        </a:rPr>
                        <a:t>39,489</a:t>
                      </a:r>
                    </a:p>
                  </a:txBody>
                  <a:tcPr marL="20398" marR="16998" marT="10199" marB="10199" anchor="ctr"/>
                </a:tc>
                <a:tc>
                  <a:txBody>
                    <a:bodyPr/>
                    <a:lstStyle/>
                    <a:p>
                      <a:pPr algn="ctr" fontAlgn="b"/>
                      <a:r>
                        <a:rPr lang="en-US" altLang="zh-CN" sz="900">
                          <a:effectLst/>
                        </a:rPr>
                        <a:t>38,859</a:t>
                      </a:r>
                    </a:p>
                  </a:txBody>
                  <a:tcPr marL="20398" marR="16998" marT="10199" marB="10199" anchor="ctr"/>
                </a:tc>
                <a:tc>
                  <a:txBody>
                    <a:bodyPr/>
                    <a:lstStyle/>
                    <a:p>
                      <a:pPr algn="ctr" fontAlgn="b"/>
                      <a:r>
                        <a:rPr lang="en-US" altLang="zh-CN" sz="900" dirty="0">
                          <a:effectLst/>
                        </a:rPr>
                        <a:t>38,592</a:t>
                      </a:r>
                    </a:p>
                  </a:txBody>
                  <a:tcPr marL="20398" marR="16998" marT="10199" marB="10199" anchor="ctr"/>
                </a:tc>
                <a:tc>
                  <a:txBody>
                    <a:bodyPr/>
                    <a:lstStyle/>
                    <a:p>
                      <a:pPr algn="ctr" fontAlgn="b"/>
                      <a:r>
                        <a:rPr lang="en-US" altLang="zh-CN" sz="900">
                          <a:effectLst/>
                        </a:rPr>
                        <a:t>40,024</a:t>
                      </a:r>
                    </a:p>
                  </a:txBody>
                  <a:tcPr marL="20398" marR="16998" marT="10199" marB="10199" anchor="ctr"/>
                </a:tc>
                <a:extLst>
                  <a:ext uri="{0D108BD9-81ED-4DB2-BD59-A6C34878D82A}">
                    <a16:rowId xmlns:a16="http://schemas.microsoft.com/office/drawing/2014/main" val="10009"/>
                  </a:ext>
                </a:extLst>
              </a:tr>
              <a:tr h="103831">
                <a:tc>
                  <a:txBody>
                    <a:bodyPr/>
                    <a:lstStyle/>
                    <a:p>
                      <a:pPr algn="l" fontAlgn="t"/>
                      <a:r>
                        <a:rPr lang="en-US" sz="900" dirty="0">
                          <a:effectLst/>
                        </a:rPr>
                        <a:t>Non-mortgage</a:t>
                      </a:r>
                      <a:endParaRPr lang="en-US" sz="900" b="0" dirty="0">
                        <a:solidFill>
                          <a:srgbClr val="222222"/>
                        </a:solidFill>
                        <a:effectLst/>
                      </a:endParaRPr>
                    </a:p>
                  </a:txBody>
                  <a:tcPr marL="20398" marR="16998" marT="10199" marB="10199" anchor="ctr"/>
                </a:tc>
                <a:tc>
                  <a:txBody>
                    <a:bodyPr/>
                    <a:lstStyle/>
                    <a:p>
                      <a:pPr algn="ctr" fontAlgn="b"/>
                      <a:r>
                        <a:rPr lang="en-US" altLang="zh-CN" sz="900">
                          <a:effectLst/>
                        </a:rPr>
                        <a:t>7,627</a:t>
                      </a:r>
                    </a:p>
                  </a:txBody>
                  <a:tcPr marL="20398" marR="16998" marT="10199" marB="10199" anchor="ctr"/>
                </a:tc>
                <a:tc>
                  <a:txBody>
                    <a:bodyPr/>
                    <a:lstStyle/>
                    <a:p>
                      <a:pPr algn="ctr" fontAlgn="b"/>
                      <a:r>
                        <a:rPr lang="en-US" altLang="zh-CN" sz="900">
                          <a:effectLst/>
                        </a:rPr>
                        <a:t>7,792</a:t>
                      </a:r>
                    </a:p>
                  </a:txBody>
                  <a:tcPr marL="20398" marR="16998" marT="10199" marB="10199" anchor="ctr"/>
                </a:tc>
                <a:tc>
                  <a:txBody>
                    <a:bodyPr/>
                    <a:lstStyle/>
                    <a:p>
                      <a:pPr algn="ctr" fontAlgn="b"/>
                      <a:r>
                        <a:rPr lang="en-US" altLang="zh-CN" sz="900">
                          <a:effectLst/>
                        </a:rPr>
                        <a:t>7,727</a:t>
                      </a:r>
                    </a:p>
                  </a:txBody>
                  <a:tcPr marL="20398" marR="16998" marT="10199" marB="10199" anchor="ctr"/>
                </a:tc>
                <a:tc>
                  <a:txBody>
                    <a:bodyPr/>
                    <a:lstStyle/>
                    <a:p>
                      <a:pPr algn="ctr" fontAlgn="b"/>
                      <a:r>
                        <a:rPr lang="en-US" altLang="zh-CN" sz="900">
                          <a:effectLst/>
                        </a:rPr>
                        <a:t>7,734</a:t>
                      </a:r>
                    </a:p>
                  </a:txBody>
                  <a:tcPr marL="20398" marR="16998" marT="10199" marB="10199" anchor="ctr"/>
                </a:tc>
                <a:tc>
                  <a:txBody>
                    <a:bodyPr/>
                    <a:lstStyle/>
                    <a:p>
                      <a:pPr algn="ctr" fontAlgn="b"/>
                      <a:r>
                        <a:rPr lang="en-US" altLang="zh-CN" sz="900" dirty="0">
                          <a:effectLst/>
                        </a:rPr>
                        <a:t>7,816</a:t>
                      </a:r>
                    </a:p>
                  </a:txBody>
                  <a:tcPr marL="20398" marR="16998" marT="10199" marB="10199" anchor="ctr"/>
                </a:tc>
                <a:extLst>
                  <a:ext uri="{0D108BD9-81ED-4DB2-BD59-A6C34878D82A}">
                    <a16:rowId xmlns:a16="http://schemas.microsoft.com/office/drawing/2014/main" val="10010"/>
                  </a:ext>
                </a:extLst>
              </a:tr>
              <a:tr h="259578">
                <a:tc>
                  <a:txBody>
                    <a:bodyPr/>
                    <a:lstStyle/>
                    <a:p>
                      <a:pPr algn="l" fontAlgn="t"/>
                      <a:r>
                        <a:rPr lang="en-US" sz="900" dirty="0">
                          <a:effectLst/>
                        </a:rPr>
                        <a:t>Allowance for losses on investments and loans</a:t>
                      </a:r>
                      <a:endParaRPr lang="en-US" sz="900" b="0" dirty="0">
                        <a:solidFill>
                          <a:srgbClr val="222222"/>
                        </a:solidFill>
                        <a:effectLst/>
                      </a:endParaRPr>
                    </a:p>
                  </a:txBody>
                  <a:tcPr marL="20398" marR="16998" marT="10199" marB="10199" anchor="ctr"/>
                </a:tc>
                <a:tc>
                  <a:txBody>
                    <a:bodyPr/>
                    <a:lstStyle/>
                    <a:p>
                      <a:pPr algn="ctr" fontAlgn="b"/>
                      <a:r>
                        <a:rPr lang="en-US" altLang="zh-CN" sz="900">
                          <a:effectLst/>
                        </a:rPr>
                        <a:t>-328</a:t>
                      </a:r>
                    </a:p>
                  </a:txBody>
                  <a:tcPr marL="20398" marR="16998" marT="10199" marB="10199" anchor="ctr"/>
                </a:tc>
                <a:tc>
                  <a:txBody>
                    <a:bodyPr/>
                    <a:lstStyle/>
                    <a:p>
                      <a:pPr algn="ctr" fontAlgn="b"/>
                      <a:r>
                        <a:rPr lang="en-US" altLang="zh-CN" sz="900">
                          <a:effectLst/>
                        </a:rPr>
                        <a:t>-61</a:t>
                      </a:r>
                    </a:p>
                  </a:txBody>
                  <a:tcPr marL="20398" marR="16998" marT="10199" marB="10199" anchor="ctr"/>
                </a:tc>
                <a:tc>
                  <a:txBody>
                    <a:bodyPr/>
                    <a:lstStyle/>
                    <a:p>
                      <a:pPr algn="ctr" fontAlgn="b"/>
                      <a:r>
                        <a:rPr lang="en-US" altLang="zh-CN" sz="900">
                          <a:effectLst/>
                        </a:rPr>
                        <a:t>-71</a:t>
                      </a:r>
                    </a:p>
                  </a:txBody>
                  <a:tcPr marL="20398" marR="16998" marT="10199" marB="10199" anchor="ctr"/>
                </a:tc>
                <a:tc>
                  <a:txBody>
                    <a:bodyPr/>
                    <a:lstStyle/>
                    <a:p>
                      <a:pPr algn="ctr" fontAlgn="b"/>
                      <a:r>
                        <a:rPr lang="en-US" altLang="zh-CN" sz="900" dirty="0">
                          <a:effectLst/>
                        </a:rPr>
                        <a:t>-160</a:t>
                      </a:r>
                    </a:p>
                  </a:txBody>
                  <a:tcPr marL="20398" marR="16998" marT="10199" marB="10199" anchor="ctr"/>
                </a:tc>
                <a:tc>
                  <a:txBody>
                    <a:bodyPr/>
                    <a:lstStyle/>
                    <a:p>
                      <a:pPr algn="ctr" fontAlgn="b"/>
                      <a:r>
                        <a:rPr lang="en-US" altLang="zh-CN" sz="900" dirty="0">
                          <a:effectLst/>
                        </a:rPr>
                        <a:t>-144</a:t>
                      </a:r>
                    </a:p>
                  </a:txBody>
                  <a:tcPr marL="20398" marR="16998" marT="10199" marB="10199" anchor="ctr"/>
                </a:tc>
                <a:extLst>
                  <a:ext uri="{0D108BD9-81ED-4DB2-BD59-A6C34878D82A}">
                    <a16:rowId xmlns:a16="http://schemas.microsoft.com/office/drawing/2014/main" val="10011"/>
                  </a:ext>
                </a:extLst>
              </a:tr>
              <a:tr h="259578">
                <a:tc>
                  <a:txBody>
                    <a:bodyPr/>
                    <a:lstStyle/>
                    <a:p>
                      <a:pPr algn="l" fontAlgn="t"/>
                      <a:r>
                        <a:rPr lang="en-US" sz="900">
                          <a:effectLst/>
                        </a:rPr>
                        <a:t>Bank customers' liabilities under acceptances</a:t>
                      </a:r>
                      <a:endParaRPr lang="en-US" sz="900" b="0">
                        <a:solidFill>
                          <a:srgbClr val="222222"/>
                        </a:solidFill>
                        <a:effectLst/>
                      </a:endParaRPr>
                    </a:p>
                  </a:txBody>
                  <a:tcPr marL="20398" marR="16998" marT="10199" marB="10199" anchor="ctr"/>
                </a:tc>
                <a:tc>
                  <a:txBody>
                    <a:bodyPr/>
                    <a:lstStyle/>
                    <a:p>
                      <a:pPr algn="ctr" fontAlgn="b"/>
                      <a:r>
                        <a:rPr lang="en-US" altLang="zh-CN" sz="900">
                          <a:effectLst/>
                        </a:rPr>
                        <a:t>0</a:t>
                      </a:r>
                    </a:p>
                  </a:txBody>
                  <a:tcPr marL="20398" marR="16998" marT="10199" marB="10199" anchor="ctr"/>
                </a:tc>
                <a:tc>
                  <a:txBody>
                    <a:bodyPr/>
                    <a:lstStyle/>
                    <a:p>
                      <a:pPr algn="ctr" fontAlgn="b"/>
                      <a:r>
                        <a:rPr lang="en-US" altLang="zh-CN" sz="900">
                          <a:effectLst/>
                        </a:rPr>
                        <a:t>0</a:t>
                      </a:r>
                    </a:p>
                  </a:txBody>
                  <a:tcPr marL="20398" marR="16998" marT="10199" marB="10199" anchor="ctr"/>
                </a:tc>
                <a:tc>
                  <a:txBody>
                    <a:bodyPr/>
                    <a:lstStyle/>
                    <a:p>
                      <a:pPr algn="ctr" fontAlgn="b"/>
                      <a:r>
                        <a:rPr lang="en-US" altLang="zh-CN" sz="900">
                          <a:effectLst/>
                        </a:rPr>
                        <a:t>0</a:t>
                      </a:r>
                    </a:p>
                  </a:txBody>
                  <a:tcPr marL="20398" marR="16998" marT="10199" marB="10199" anchor="ctr"/>
                </a:tc>
                <a:tc>
                  <a:txBody>
                    <a:bodyPr/>
                    <a:lstStyle/>
                    <a:p>
                      <a:pPr algn="ctr" fontAlgn="b"/>
                      <a:r>
                        <a:rPr lang="en-US" altLang="zh-CN" sz="900" dirty="0">
                          <a:effectLst/>
                        </a:rPr>
                        <a:t>0</a:t>
                      </a:r>
                    </a:p>
                  </a:txBody>
                  <a:tcPr marL="20398" marR="16998" marT="10199" marB="10199" anchor="ctr"/>
                </a:tc>
                <a:tc>
                  <a:txBody>
                    <a:bodyPr/>
                    <a:lstStyle/>
                    <a:p>
                      <a:pPr algn="ctr" fontAlgn="b"/>
                      <a:r>
                        <a:rPr lang="en-US" altLang="zh-CN" sz="900" dirty="0">
                          <a:effectLst/>
                        </a:rPr>
                        <a:t>0</a:t>
                      </a:r>
                    </a:p>
                  </a:txBody>
                  <a:tcPr marL="20398" marR="16998" marT="10199" marB="10199" anchor="ctr"/>
                </a:tc>
                <a:extLst>
                  <a:ext uri="{0D108BD9-81ED-4DB2-BD59-A6C34878D82A}">
                    <a16:rowId xmlns:a16="http://schemas.microsoft.com/office/drawing/2014/main" val="10012"/>
                  </a:ext>
                </a:extLst>
              </a:tr>
              <a:tr h="103831">
                <a:tc>
                  <a:txBody>
                    <a:bodyPr/>
                    <a:lstStyle/>
                    <a:p>
                      <a:pPr algn="l" fontAlgn="t"/>
                      <a:r>
                        <a:rPr lang="en-US" sz="900">
                          <a:effectLst/>
                        </a:rPr>
                        <a:t>Net capital assets</a:t>
                      </a:r>
                      <a:endParaRPr lang="en-US" sz="900" b="0">
                        <a:solidFill>
                          <a:srgbClr val="222222"/>
                        </a:solidFill>
                        <a:effectLst/>
                      </a:endParaRPr>
                    </a:p>
                  </a:txBody>
                  <a:tcPr marL="20398" marR="16998" marT="10199" marB="10199" anchor="ctr"/>
                </a:tc>
                <a:tc>
                  <a:txBody>
                    <a:bodyPr/>
                    <a:lstStyle/>
                    <a:p>
                      <a:pPr algn="ctr" fontAlgn="b"/>
                      <a:r>
                        <a:rPr lang="en-US" altLang="zh-CN" sz="900" dirty="0">
                          <a:effectLst/>
                        </a:rPr>
                        <a:t>11,454</a:t>
                      </a:r>
                    </a:p>
                  </a:txBody>
                  <a:tcPr marL="20398" marR="16998" marT="10199" marB="10199" anchor="ctr"/>
                </a:tc>
                <a:tc>
                  <a:txBody>
                    <a:bodyPr/>
                    <a:lstStyle/>
                    <a:p>
                      <a:pPr algn="ctr" fontAlgn="b"/>
                      <a:r>
                        <a:rPr lang="en-US" altLang="zh-CN" sz="900">
                          <a:effectLst/>
                        </a:rPr>
                        <a:t>12,983</a:t>
                      </a:r>
                    </a:p>
                  </a:txBody>
                  <a:tcPr marL="20398" marR="16998" marT="10199" marB="10199" anchor="ctr"/>
                </a:tc>
                <a:tc>
                  <a:txBody>
                    <a:bodyPr/>
                    <a:lstStyle/>
                    <a:p>
                      <a:pPr algn="ctr" fontAlgn="b"/>
                      <a:r>
                        <a:rPr lang="en-US" altLang="zh-CN" sz="900">
                          <a:effectLst/>
                        </a:rPr>
                        <a:t>14,907</a:t>
                      </a:r>
                    </a:p>
                  </a:txBody>
                  <a:tcPr marL="20398" marR="16998" marT="10199" marB="10199" anchor="ctr"/>
                </a:tc>
                <a:tc>
                  <a:txBody>
                    <a:bodyPr/>
                    <a:lstStyle/>
                    <a:p>
                      <a:pPr algn="ctr" fontAlgn="b"/>
                      <a:r>
                        <a:rPr lang="en-US" altLang="zh-CN" sz="900">
                          <a:effectLst/>
                        </a:rPr>
                        <a:t>15,552</a:t>
                      </a:r>
                    </a:p>
                  </a:txBody>
                  <a:tcPr marL="20398" marR="16998" marT="10199" marB="10199" anchor="ctr"/>
                </a:tc>
                <a:tc>
                  <a:txBody>
                    <a:bodyPr/>
                    <a:lstStyle/>
                    <a:p>
                      <a:pPr algn="ctr" fontAlgn="b"/>
                      <a:r>
                        <a:rPr lang="en-US" altLang="zh-CN" sz="900">
                          <a:effectLst/>
                        </a:rPr>
                        <a:t>15,487</a:t>
                      </a:r>
                    </a:p>
                  </a:txBody>
                  <a:tcPr marL="20398" marR="16998" marT="10199" marB="10199" anchor="ctr"/>
                </a:tc>
                <a:extLst>
                  <a:ext uri="{0D108BD9-81ED-4DB2-BD59-A6C34878D82A}">
                    <a16:rowId xmlns:a16="http://schemas.microsoft.com/office/drawing/2014/main" val="10013"/>
                  </a:ext>
                </a:extLst>
              </a:tr>
              <a:tr h="103831">
                <a:tc>
                  <a:txBody>
                    <a:bodyPr/>
                    <a:lstStyle/>
                    <a:p>
                      <a:pPr algn="l" fontAlgn="t"/>
                      <a:r>
                        <a:rPr lang="en-US" sz="900">
                          <a:effectLst/>
                        </a:rPr>
                        <a:t>Other assets</a:t>
                      </a:r>
                      <a:endParaRPr lang="en-US" sz="900" b="0">
                        <a:solidFill>
                          <a:srgbClr val="222222"/>
                        </a:solidFill>
                        <a:effectLst/>
                      </a:endParaRPr>
                    </a:p>
                  </a:txBody>
                  <a:tcPr marL="20398" marR="16998" marT="10199" marB="10199" anchor="ctr"/>
                </a:tc>
                <a:tc>
                  <a:txBody>
                    <a:bodyPr/>
                    <a:lstStyle/>
                    <a:p>
                      <a:pPr algn="ctr" fontAlgn="b"/>
                      <a:r>
                        <a:rPr lang="en-US" altLang="zh-CN" sz="900">
                          <a:effectLst/>
                        </a:rPr>
                        <a:t>43,656</a:t>
                      </a:r>
                    </a:p>
                  </a:txBody>
                  <a:tcPr marL="20398" marR="16998" marT="10199" marB="10199" anchor="ctr"/>
                </a:tc>
                <a:tc>
                  <a:txBody>
                    <a:bodyPr/>
                    <a:lstStyle/>
                    <a:p>
                      <a:pPr algn="ctr" fontAlgn="b"/>
                      <a:r>
                        <a:rPr lang="en-US" altLang="zh-CN" sz="900">
                          <a:effectLst/>
                        </a:rPr>
                        <a:t>254,267</a:t>
                      </a:r>
                    </a:p>
                  </a:txBody>
                  <a:tcPr marL="20398" marR="16998" marT="10199" marB="10199" anchor="ctr"/>
                </a:tc>
                <a:tc>
                  <a:txBody>
                    <a:bodyPr/>
                    <a:lstStyle/>
                    <a:p>
                      <a:pPr algn="ctr" fontAlgn="b"/>
                      <a:r>
                        <a:rPr lang="en-US" altLang="zh-CN" sz="900">
                          <a:effectLst/>
                        </a:rPr>
                        <a:t>274,235</a:t>
                      </a:r>
                    </a:p>
                  </a:txBody>
                  <a:tcPr marL="20398" marR="16998" marT="10199" marB="10199" anchor="ctr"/>
                </a:tc>
                <a:tc>
                  <a:txBody>
                    <a:bodyPr/>
                    <a:lstStyle/>
                    <a:p>
                      <a:pPr algn="ctr" fontAlgn="b"/>
                      <a:r>
                        <a:rPr lang="en-US" altLang="zh-CN" sz="900">
                          <a:effectLst/>
                        </a:rPr>
                        <a:t>312,384</a:t>
                      </a:r>
                    </a:p>
                  </a:txBody>
                  <a:tcPr marL="20398" marR="16998" marT="10199" marB="10199" anchor="ctr"/>
                </a:tc>
                <a:tc>
                  <a:txBody>
                    <a:bodyPr/>
                    <a:lstStyle/>
                    <a:p>
                      <a:pPr algn="ctr" fontAlgn="b"/>
                      <a:r>
                        <a:rPr lang="en-US" altLang="zh-CN" sz="900" dirty="0">
                          <a:effectLst/>
                        </a:rPr>
                        <a:t>341,459</a:t>
                      </a:r>
                    </a:p>
                  </a:txBody>
                  <a:tcPr marL="20398" marR="16998" marT="10199" marB="10199" anchor="ctr"/>
                </a:tc>
                <a:extLst>
                  <a:ext uri="{0D108BD9-81ED-4DB2-BD59-A6C34878D82A}">
                    <a16:rowId xmlns:a16="http://schemas.microsoft.com/office/drawing/2014/main" val="10014"/>
                  </a:ext>
                </a:extLst>
              </a:tr>
              <a:tr h="103831">
                <a:tc>
                  <a:txBody>
                    <a:bodyPr/>
                    <a:lstStyle/>
                    <a:p>
                      <a:pPr algn="l" fontAlgn="t"/>
                      <a:r>
                        <a:rPr lang="en-US" sz="900" b="1" dirty="0">
                          <a:effectLst/>
                        </a:rPr>
                        <a:t>Liabilities</a:t>
                      </a:r>
                      <a:endParaRPr lang="en-US" sz="900" b="1" dirty="0">
                        <a:solidFill>
                          <a:srgbClr val="222222"/>
                        </a:solidFill>
                        <a:effectLst/>
                      </a:endParaRPr>
                    </a:p>
                  </a:txBody>
                  <a:tcPr marL="20398" marR="16998" marT="10199" marB="10199" anchor="ctr"/>
                </a:tc>
                <a:tc>
                  <a:txBody>
                    <a:bodyPr/>
                    <a:lstStyle/>
                    <a:p>
                      <a:pPr algn="ctr" fontAlgn="b"/>
                      <a:r>
                        <a:rPr lang="en-US" altLang="zh-CN" sz="900" b="1" dirty="0">
                          <a:effectLst/>
                        </a:rPr>
                        <a:t>350,273</a:t>
                      </a:r>
                      <a:endParaRPr lang="zh-CN" altLang="en-US" sz="900" b="1" dirty="0">
                        <a:effectLst/>
                      </a:endParaRPr>
                    </a:p>
                  </a:txBody>
                  <a:tcPr marL="20398" marR="16998" marT="10199" marB="10199" anchor="ctr"/>
                </a:tc>
                <a:tc>
                  <a:txBody>
                    <a:bodyPr/>
                    <a:lstStyle/>
                    <a:p>
                      <a:pPr algn="ctr" fontAlgn="b"/>
                      <a:r>
                        <a:rPr lang="en-US" altLang="zh-CN" sz="900" b="1">
                          <a:effectLst/>
                        </a:rPr>
                        <a:t>592,885</a:t>
                      </a:r>
                      <a:endParaRPr lang="zh-CN" altLang="en-US" sz="900" b="1">
                        <a:effectLst/>
                      </a:endParaRPr>
                    </a:p>
                  </a:txBody>
                  <a:tcPr marL="20398" marR="16998" marT="10199" marB="10199" anchor="ctr"/>
                </a:tc>
                <a:tc>
                  <a:txBody>
                    <a:bodyPr/>
                    <a:lstStyle/>
                    <a:p>
                      <a:pPr algn="ctr" fontAlgn="b"/>
                      <a:r>
                        <a:rPr lang="en-US" altLang="zh-CN" sz="900" b="1" dirty="0">
                          <a:effectLst/>
                        </a:rPr>
                        <a:t>625,814</a:t>
                      </a:r>
                      <a:endParaRPr lang="zh-CN" altLang="en-US" sz="900" b="1" dirty="0">
                        <a:effectLst/>
                      </a:endParaRPr>
                    </a:p>
                  </a:txBody>
                  <a:tcPr marL="20398" marR="16998" marT="10199" marB="10199" anchor="ctr"/>
                </a:tc>
                <a:tc>
                  <a:txBody>
                    <a:bodyPr/>
                    <a:lstStyle/>
                    <a:p>
                      <a:pPr algn="ctr" fontAlgn="b"/>
                      <a:r>
                        <a:rPr lang="en-US" altLang="zh-CN" sz="900" b="1" dirty="0">
                          <a:effectLst/>
                        </a:rPr>
                        <a:t>661,255</a:t>
                      </a:r>
                      <a:endParaRPr lang="zh-CN" altLang="en-US" sz="900" b="1" dirty="0">
                        <a:effectLst/>
                      </a:endParaRPr>
                    </a:p>
                  </a:txBody>
                  <a:tcPr marL="20398" marR="16998" marT="10199" marB="10199" anchor="ctr"/>
                </a:tc>
                <a:tc>
                  <a:txBody>
                    <a:bodyPr/>
                    <a:lstStyle/>
                    <a:p>
                      <a:pPr algn="ctr" fontAlgn="b"/>
                      <a:r>
                        <a:rPr lang="en-US" altLang="zh-CN" sz="900" b="1" dirty="0">
                          <a:effectLst/>
                        </a:rPr>
                        <a:t>715,451</a:t>
                      </a:r>
                      <a:endParaRPr lang="zh-CN" altLang="en-US" sz="900" b="1" dirty="0">
                        <a:effectLst/>
                      </a:endParaRPr>
                    </a:p>
                  </a:txBody>
                  <a:tcPr marL="20398" marR="16998" marT="10199" marB="10199" anchor="ctr"/>
                </a:tc>
                <a:extLst>
                  <a:ext uri="{0D108BD9-81ED-4DB2-BD59-A6C34878D82A}">
                    <a16:rowId xmlns:a16="http://schemas.microsoft.com/office/drawing/2014/main" val="10015"/>
                  </a:ext>
                </a:extLst>
              </a:tr>
              <a:tr h="103831">
                <a:tc>
                  <a:txBody>
                    <a:bodyPr/>
                    <a:lstStyle/>
                    <a:p>
                      <a:pPr algn="l" fontAlgn="t"/>
                      <a:r>
                        <a:rPr lang="en-US" sz="900" dirty="0">
                          <a:effectLst/>
                        </a:rPr>
                        <a:t>Deposits</a:t>
                      </a:r>
                      <a:endParaRPr lang="en-US" sz="900" b="0" dirty="0">
                        <a:solidFill>
                          <a:srgbClr val="222222"/>
                        </a:solidFill>
                        <a:effectLst/>
                      </a:endParaRPr>
                    </a:p>
                  </a:txBody>
                  <a:tcPr marL="20398" marR="16998" marT="10199" marB="10199" anchor="ctr"/>
                </a:tc>
                <a:tc>
                  <a:txBody>
                    <a:bodyPr/>
                    <a:lstStyle/>
                    <a:p>
                      <a:pPr algn="ctr" fontAlgn="b"/>
                      <a:r>
                        <a:rPr lang="en-US" altLang="zh-CN" sz="900" dirty="0">
                          <a:effectLst/>
                        </a:rPr>
                        <a:t>6,533</a:t>
                      </a:r>
                    </a:p>
                  </a:txBody>
                  <a:tcPr marL="20398" marR="16998" marT="10199" marB="10199" anchor="ctr"/>
                </a:tc>
                <a:tc>
                  <a:txBody>
                    <a:bodyPr/>
                    <a:lstStyle/>
                    <a:p>
                      <a:pPr algn="ctr" fontAlgn="b"/>
                      <a:r>
                        <a:rPr lang="en-US" altLang="zh-CN" sz="900" dirty="0">
                          <a:effectLst/>
                        </a:rPr>
                        <a:t>8,591</a:t>
                      </a:r>
                    </a:p>
                  </a:txBody>
                  <a:tcPr marL="20398" marR="16998" marT="10199" marB="10199" anchor="ctr"/>
                </a:tc>
                <a:tc>
                  <a:txBody>
                    <a:bodyPr/>
                    <a:lstStyle/>
                    <a:p>
                      <a:pPr algn="ctr" fontAlgn="b"/>
                      <a:r>
                        <a:rPr lang="en-US" altLang="zh-CN" sz="900">
                          <a:effectLst/>
                        </a:rPr>
                        <a:t>8,621</a:t>
                      </a:r>
                    </a:p>
                  </a:txBody>
                  <a:tcPr marL="20398" marR="16998" marT="10199" marB="10199" anchor="ctr"/>
                </a:tc>
                <a:tc>
                  <a:txBody>
                    <a:bodyPr/>
                    <a:lstStyle/>
                    <a:p>
                      <a:pPr algn="ctr" fontAlgn="b"/>
                      <a:r>
                        <a:rPr lang="en-US" altLang="zh-CN" sz="900" dirty="0">
                          <a:effectLst/>
                        </a:rPr>
                        <a:t>8,748</a:t>
                      </a:r>
                    </a:p>
                  </a:txBody>
                  <a:tcPr marL="20398" marR="16998" marT="10199" marB="10199" anchor="ctr"/>
                </a:tc>
                <a:tc>
                  <a:txBody>
                    <a:bodyPr/>
                    <a:lstStyle/>
                    <a:p>
                      <a:pPr algn="ctr" fontAlgn="b"/>
                      <a:r>
                        <a:rPr lang="en-US" altLang="zh-CN" sz="900" dirty="0">
                          <a:effectLst/>
                        </a:rPr>
                        <a:t>9,089</a:t>
                      </a:r>
                    </a:p>
                  </a:txBody>
                  <a:tcPr marL="20398" marR="16998" marT="10199" marB="10199" anchor="ctr"/>
                </a:tc>
                <a:extLst>
                  <a:ext uri="{0D108BD9-81ED-4DB2-BD59-A6C34878D82A}">
                    <a16:rowId xmlns:a16="http://schemas.microsoft.com/office/drawing/2014/main" val="10016"/>
                  </a:ext>
                </a:extLst>
              </a:tr>
              <a:tr h="181704">
                <a:tc>
                  <a:txBody>
                    <a:bodyPr/>
                    <a:lstStyle/>
                    <a:p>
                      <a:pPr algn="l" fontAlgn="t"/>
                      <a:r>
                        <a:rPr lang="en-US" sz="900">
                          <a:effectLst/>
                        </a:rPr>
                        <a:t>Actuarial liabilities of insurers</a:t>
                      </a:r>
                      <a:endParaRPr lang="en-US" sz="900" b="0">
                        <a:solidFill>
                          <a:srgbClr val="222222"/>
                        </a:solidFill>
                        <a:effectLst/>
                      </a:endParaRPr>
                    </a:p>
                  </a:txBody>
                  <a:tcPr marL="20398" marR="16998" marT="10199" marB="10199" anchor="ctr"/>
                </a:tc>
                <a:tc>
                  <a:txBody>
                    <a:bodyPr/>
                    <a:lstStyle/>
                    <a:p>
                      <a:pPr algn="ctr" fontAlgn="b"/>
                      <a:r>
                        <a:rPr lang="en-US" altLang="zh-CN" sz="900" dirty="0">
                          <a:effectLst/>
                        </a:rPr>
                        <a:t>203,555</a:t>
                      </a:r>
                    </a:p>
                  </a:txBody>
                  <a:tcPr marL="20398" marR="16998" marT="10199" marB="10199" anchor="ctr"/>
                </a:tc>
                <a:tc>
                  <a:txBody>
                    <a:bodyPr/>
                    <a:lstStyle/>
                    <a:p>
                      <a:pPr algn="ctr" fontAlgn="b"/>
                      <a:r>
                        <a:rPr lang="en-US" altLang="zh-CN" sz="900">
                          <a:effectLst/>
                        </a:rPr>
                        <a:t>253,772</a:t>
                      </a:r>
                    </a:p>
                  </a:txBody>
                  <a:tcPr marL="20398" marR="16998" marT="10199" marB="10199" anchor="ctr"/>
                </a:tc>
                <a:tc>
                  <a:txBody>
                    <a:bodyPr/>
                    <a:lstStyle/>
                    <a:p>
                      <a:pPr algn="ctr" fontAlgn="b"/>
                      <a:r>
                        <a:rPr lang="en-US" altLang="zh-CN" sz="900">
                          <a:effectLst/>
                        </a:rPr>
                        <a:t>265,801</a:t>
                      </a:r>
                    </a:p>
                  </a:txBody>
                  <a:tcPr marL="20398" marR="16998" marT="10199" marB="10199" anchor="ctr"/>
                </a:tc>
                <a:tc>
                  <a:txBody>
                    <a:bodyPr/>
                    <a:lstStyle/>
                    <a:p>
                      <a:pPr algn="ctr" fontAlgn="b"/>
                      <a:r>
                        <a:rPr lang="en-US" altLang="zh-CN" sz="900">
                          <a:effectLst/>
                        </a:rPr>
                        <a:t>263,397</a:t>
                      </a:r>
                    </a:p>
                  </a:txBody>
                  <a:tcPr marL="20398" marR="16998" marT="10199" marB="10199" anchor="ctr"/>
                </a:tc>
                <a:tc>
                  <a:txBody>
                    <a:bodyPr/>
                    <a:lstStyle/>
                    <a:p>
                      <a:pPr algn="ctr" fontAlgn="b"/>
                      <a:r>
                        <a:rPr lang="en-US" altLang="zh-CN" sz="900" dirty="0">
                          <a:effectLst/>
                        </a:rPr>
                        <a:t>285,872</a:t>
                      </a:r>
                    </a:p>
                  </a:txBody>
                  <a:tcPr marL="20398" marR="16998" marT="10199" marB="10199" anchor="ctr"/>
                </a:tc>
                <a:extLst>
                  <a:ext uri="{0D108BD9-81ED-4DB2-BD59-A6C34878D82A}">
                    <a16:rowId xmlns:a16="http://schemas.microsoft.com/office/drawing/2014/main" val="10017"/>
                  </a:ext>
                </a:extLst>
              </a:tr>
              <a:tr h="259578">
                <a:tc>
                  <a:txBody>
                    <a:bodyPr/>
                    <a:lstStyle/>
                    <a:p>
                      <a:pPr algn="l" fontAlgn="t"/>
                      <a:r>
                        <a:rPr lang="en-US" sz="900">
                          <a:effectLst/>
                        </a:rPr>
                        <a:t>Accounts payable and accrued liabilities</a:t>
                      </a:r>
                      <a:endParaRPr lang="en-US" sz="900" b="0">
                        <a:solidFill>
                          <a:srgbClr val="222222"/>
                        </a:solidFill>
                        <a:effectLst/>
                      </a:endParaRPr>
                    </a:p>
                  </a:txBody>
                  <a:tcPr marL="20398" marR="16998" marT="10199" marB="10199" anchor="ctr"/>
                </a:tc>
                <a:tc>
                  <a:txBody>
                    <a:bodyPr/>
                    <a:lstStyle/>
                    <a:p>
                      <a:pPr algn="ctr" fontAlgn="b"/>
                      <a:r>
                        <a:rPr lang="en-US" altLang="zh-CN" sz="900" dirty="0">
                          <a:effectLst/>
                        </a:rPr>
                        <a:t>74,457</a:t>
                      </a:r>
                    </a:p>
                  </a:txBody>
                  <a:tcPr marL="20398" marR="16998" marT="10199" marB="10199" anchor="ctr"/>
                </a:tc>
                <a:tc>
                  <a:txBody>
                    <a:bodyPr/>
                    <a:lstStyle/>
                    <a:p>
                      <a:pPr algn="ctr" fontAlgn="b"/>
                      <a:r>
                        <a:rPr lang="en-US" altLang="zh-CN" sz="900">
                          <a:effectLst/>
                        </a:rPr>
                        <a:t>76,569</a:t>
                      </a:r>
                    </a:p>
                  </a:txBody>
                  <a:tcPr marL="20398" marR="16998" marT="10199" marB="10199" anchor="ctr"/>
                </a:tc>
                <a:tc>
                  <a:txBody>
                    <a:bodyPr/>
                    <a:lstStyle/>
                    <a:p>
                      <a:pPr algn="ctr" fontAlgn="b"/>
                      <a:r>
                        <a:rPr lang="en-US" altLang="zh-CN" sz="900">
                          <a:effectLst/>
                        </a:rPr>
                        <a:t>78,752</a:t>
                      </a:r>
                    </a:p>
                  </a:txBody>
                  <a:tcPr marL="20398" marR="16998" marT="10199" marB="10199" anchor="ctr"/>
                </a:tc>
                <a:tc>
                  <a:txBody>
                    <a:bodyPr/>
                    <a:lstStyle/>
                    <a:p>
                      <a:pPr algn="ctr" fontAlgn="b"/>
                      <a:r>
                        <a:rPr lang="en-US" altLang="zh-CN" sz="900" dirty="0">
                          <a:effectLst/>
                        </a:rPr>
                        <a:t>82,066</a:t>
                      </a:r>
                    </a:p>
                  </a:txBody>
                  <a:tcPr marL="20398" marR="16998" marT="10199" marB="10199" anchor="ctr"/>
                </a:tc>
                <a:tc>
                  <a:txBody>
                    <a:bodyPr/>
                    <a:lstStyle/>
                    <a:p>
                      <a:pPr algn="ctr" fontAlgn="b"/>
                      <a:r>
                        <a:rPr lang="en-US" altLang="zh-CN" sz="900" dirty="0">
                          <a:effectLst/>
                        </a:rPr>
                        <a:t>85,082</a:t>
                      </a:r>
                    </a:p>
                  </a:txBody>
                  <a:tcPr marL="20398" marR="16998" marT="10199" marB="10199" anchor="ctr"/>
                </a:tc>
                <a:extLst>
                  <a:ext uri="{0D108BD9-81ED-4DB2-BD59-A6C34878D82A}">
                    <a16:rowId xmlns:a16="http://schemas.microsoft.com/office/drawing/2014/main" val="10018"/>
                  </a:ext>
                </a:extLst>
              </a:tr>
              <a:tr h="181704">
                <a:tc>
                  <a:txBody>
                    <a:bodyPr/>
                    <a:lstStyle/>
                    <a:p>
                      <a:pPr algn="l" fontAlgn="t"/>
                      <a:r>
                        <a:rPr lang="en-US" sz="900">
                          <a:effectLst/>
                        </a:rPr>
                        <a:t>Loans and accounts with affiliates</a:t>
                      </a:r>
                      <a:endParaRPr lang="en-US" sz="900" b="0">
                        <a:solidFill>
                          <a:srgbClr val="222222"/>
                        </a:solidFill>
                        <a:effectLst/>
                      </a:endParaRPr>
                    </a:p>
                  </a:txBody>
                  <a:tcPr marL="20398" marR="16998" marT="10199" marB="10199" anchor="ctr"/>
                </a:tc>
                <a:tc>
                  <a:txBody>
                    <a:bodyPr/>
                    <a:lstStyle/>
                    <a:p>
                      <a:pPr algn="ctr" fontAlgn="b"/>
                      <a:r>
                        <a:rPr lang="en-US" altLang="zh-CN" sz="900">
                          <a:effectLst/>
                        </a:rPr>
                        <a:t>20,287</a:t>
                      </a:r>
                    </a:p>
                  </a:txBody>
                  <a:tcPr marL="20398" marR="16998" marT="10199" marB="10199" anchor="ctr"/>
                </a:tc>
                <a:tc>
                  <a:txBody>
                    <a:bodyPr/>
                    <a:lstStyle/>
                    <a:p>
                      <a:pPr algn="ctr" fontAlgn="b"/>
                      <a:r>
                        <a:rPr lang="en-US" altLang="zh-CN" sz="900">
                          <a:effectLst/>
                        </a:rPr>
                        <a:t>18,893</a:t>
                      </a:r>
                    </a:p>
                  </a:txBody>
                  <a:tcPr marL="20398" marR="16998" marT="10199" marB="10199" anchor="ctr"/>
                </a:tc>
                <a:tc>
                  <a:txBody>
                    <a:bodyPr/>
                    <a:lstStyle/>
                    <a:p>
                      <a:pPr algn="ctr" fontAlgn="b"/>
                      <a:r>
                        <a:rPr lang="en-US" altLang="zh-CN" sz="900">
                          <a:effectLst/>
                        </a:rPr>
                        <a:t>18,474</a:t>
                      </a:r>
                    </a:p>
                  </a:txBody>
                  <a:tcPr marL="20398" marR="16998" marT="10199" marB="10199" anchor="ctr"/>
                </a:tc>
                <a:tc>
                  <a:txBody>
                    <a:bodyPr/>
                    <a:lstStyle/>
                    <a:p>
                      <a:pPr algn="ctr" fontAlgn="b"/>
                      <a:r>
                        <a:rPr lang="en-US" altLang="zh-CN" sz="900" dirty="0">
                          <a:effectLst/>
                        </a:rPr>
                        <a:t>13,766</a:t>
                      </a:r>
                    </a:p>
                  </a:txBody>
                  <a:tcPr marL="20398" marR="16998" marT="10199" marB="10199" anchor="ctr"/>
                </a:tc>
                <a:tc>
                  <a:txBody>
                    <a:bodyPr/>
                    <a:lstStyle/>
                    <a:p>
                      <a:pPr algn="ctr" fontAlgn="b"/>
                      <a:r>
                        <a:rPr lang="en-US" altLang="zh-CN" sz="900" dirty="0">
                          <a:effectLst/>
                        </a:rPr>
                        <a:t>14,843</a:t>
                      </a:r>
                    </a:p>
                  </a:txBody>
                  <a:tcPr marL="20398" marR="16998" marT="10199" marB="10199" anchor="ctr"/>
                </a:tc>
                <a:extLst>
                  <a:ext uri="{0D108BD9-81ED-4DB2-BD59-A6C34878D82A}">
                    <a16:rowId xmlns:a16="http://schemas.microsoft.com/office/drawing/2014/main" val="10019"/>
                  </a:ext>
                </a:extLst>
              </a:tr>
              <a:tr h="103831">
                <a:tc>
                  <a:txBody>
                    <a:bodyPr/>
                    <a:lstStyle/>
                    <a:p>
                      <a:pPr algn="l" fontAlgn="t"/>
                      <a:r>
                        <a:rPr lang="en-US" sz="900">
                          <a:effectLst/>
                        </a:rPr>
                        <a:t>Borrowings</a:t>
                      </a:r>
                      <a:endParaRPr lang="en-US" sz="900" b="0">
                        <a:solidFill>
                          <a:srgbClr val="222222"/>
                        </a:solidFill>
                        <a:effectLst/>
                      </a:endParaRPr>
                    </a:p>
                  </a:txBody>
                  <a:tcPr marL="20398" marR="16998" marT="10199" marB="10199" anchor="ctr"/>
                </a:tc>
                <a:tc>
                  <a:txBody>
                    <a:bodyPr/>
                    <a:lstStyle/>
                    <a:p>
                      <a:pPr algn="ctr" fontAlgn="b"/>
                      <a:r>
                        <a:rPr lang="en-US" altLang="zh-CN" sz="900">
                          <a:effectLst/>
                        </a:rPr>
                        <a:t>13,431</a:t>
                      </a:r>
                    </a:p>
                  </a:txBody>
                  <a:tcPr marL="20398" marR="16998" marT="10199" marB="10199" anchor="ctr"/>
                </a:tc>
                <a:tc>
                  <a:txBody>
                    <a:bodyPr/>
                    <a:lstStyle/>
                    <a:p>
                      <a:pPr algn="ctr" fontAlgn="b"/>
                      <a:r>
                        <a:rPr lang="en-US" altLang="zh-CN" sz="900" dirty="0">
                          <a:effectLst/>
                        </a:rPr>
                        <a:t>13,388</a:t>
                      </a:r>
                    </a:p>
                  </a:txBody>
                  <a:tcPr marL="20398" marR="16998" marT="10199" marB="10199" anchor="ctr"/>
                </a:tc>
                <a:tc>
                  <a:txBody>
                    <a:bodyPr/>
                    <a:lstStyle/>
                    <a:p>
                      <a:pPr algn="ctr" fontAlgn="b"/>
                      <a:r>
                        <a:rPr lang="en-US" altLang="zh-CN" sz="900">
                          <a:effectLst/>
                        </a:rPr>
                        <a:t>14,383</a:t>
                      </a:r>
                    </a:p>
                  </a:txBody>
                  <a:tcPr marL="20398" marR="16998" marT="10199" marB="10199" anchor="ctr"/>
                </a:tc>
                <a:tc>
                  <a:txBody>
                    <a:bodyPr/>
                    <a:lstStyle/>
                    <a:p>
                      <a:pPr algn="ctr" fontAlgn="b"/>
                      <a:r>
                        <a:rPr lang="en-US" altLang="zh-CN" sz="900">
                          <a:effectLst/>
                        </a:rPr>
                        <a:t>15,032</a:t>
                      </a:r>
                    </a:p>
                  </a:txBody>
                  <a:tcPr marL="20398" marR="16998" marT="10199" marB="10199" anchor="ctr"/>
                </a:tc>
                <a:tc>
                  <a:txBody>
                    <a:bodyPr/>
                    <a:lstStyle/>
                    <a:p>
                      <a:pPr algn="ctr" fontAlgn="b"/>
                      <a:r>
                        <a:rPr lang="en-US" altLang="zh-CN" sz="900">
                          <a:effectLst/>
                        </a:rPr>
                        <a:t>15,937</a:t>
                      </a:r>
                    </a:p>
                  </a:txBody>
                  <a:tcPr marL="20398" marR="16998" marT="10199" marB="10199" anchor="ctr"/>
                </a:tc>
                <a:extLst>
                  <a:ext uri="{0D108BD9-81ED-4DB2-BD59-A6C34878D82A}">
                    <a16:rowId xmlns:a16="http://schemas.microsoft.com/office/drawing/2014/main" val="10020"/>
                  </a:ext>
                </a:extLst>
              </a:tr>
              <a:tr h="181704">
                <a:tc>
                  <a:txBody>
                    <a:bodyPr/>
                    <a:lstStyle/>
                    <a:p>
                      <a:pPr algn="l" fontAlgn="t"/>
                      <a:r>
                        <a:rPr lang="en-US" sz="900">
                          <a:effectLst/>
                        </a:rPr>
                        <a:t>Loans and other borrowings</a:t>
                      </a:r>
                      <a:endParaRPr lang="en-US" sz="900" b="0">
                        <a:solidFill>
                          <a:srgbClr val="222222"/>
                        </a:solidFill>
                        <a:effectLst/>
                      </a:endParaRPr>
                    </a:p>
                  </a:txBody>
                  <a:tcPr marL="20398" marR="16998" marT="10199" marB="10199" anchor="ctr"/>
                </a:tc>
                <a:tc>
                  <a:txBody>
                    <a:bodyPr/>
                    <a:lstStyle/>
                    <a:p>
                      <a:pPr algn="ctr" fontAlgn="b"/>
                      <a:r>
                        <a:rPr lang="en-US" altLang="zh-CN" sz="900">
                          <a:effectLst/>
                        </a:rPr>
                        <a:t>6,253</a:t>
                      </a:r>
                    </a:p>
                  </a:txBody>
                  <a:tcPr marL="20398" marR="16998" marT="10199" marB="10199" anchor="ctr"/>
                </a:tc>
                <a:tc>
                  <a:txBody>
                    <a:bodyPr/>
                    <a:lstStyle/>
                    <a:p>
                      <a:pPr algn="ctr" fontAlgn="b"/>
                      <a:r>
                        <a:rPr lang="en-US" altLang="zh-CN" sz="900" dirty="0">
                          <a:effectLst/>
                        </a:rPr>
                        <a:t>5,775</a:t>
                      </a:r>
                    </a:p>
                  </a:txBody>
                  <a:tcPr marL="20398" marR="16998" marT="10199" marB="10199" anchor="ctr"/>
                </a:tc>
                <a:tc>
                  <a:txBody>
                    <a:bodyPr/>
                    <a:lstStyle/>
                    <a:p>
                      <a:pPr algn="ctr" fontAlgn="b"/>
                      <a:r>
                        <a:rPr lang="en-US" altLang="zh-CN" sz="900">
                          <a:effectLst/>
                        </a:rPr>
                        <a:t>6,494</a:t>
                      </a:r>
                    </a:p>
                  </a:txBody>
                  <a:tcPr marL="20398" marR="16998" marT="10199" marB="10199" anchor="ctr"/>
                </a:tc>
                <a:tc>
                  <a:txBody>
                    <a:bodyPr/>
                    <a:lstStyle/>
                    <a:p>
                      <a:pPr algn="ctr" fontAlgn="b"/>
                      <a:r>
                        <a:rPr lang="en-US" altLang="zh-CN" sz="900">
                          <a:effectLst/>
                        </a:rPr>
                        <a:t>6,238</a:t>
                      </a:r>
                    </a:p>
                  </a:txBody>
                  <a:tcPr marL="20398" marR="16998" marT="10199" marB="10199" anchor="ctr"/>
                </a:tc>
                <a:tc>
                  <a:txBody>
                    <a:bodyPr/>
                    <a:lstStyle/>
                    <a:p>
                      <a:pPr algn="ctr" fontAlgn="b"/>
                      <a:r>
                        <a:rPr lang="en-US" altLang="zh-CN" sz="900" dirty="0">
                          <a:effectLst/>
                        </a:rPr>
                        <a:t>6,625</a:t>
                      </a:r>
                    </a:p>
                  </a:txBody>
                  <a:tcPr marL="20398" marR="16998" marT="10199" marB="10199" anchor="ctr"/>
                </a:tc>
                <a:extLst>
                  <a:ext uri="{0D108BD9-81ED-4DB2-BD59-A6C34878D82A}">
                    <a16:rowId xmlns:a16="http://schemas.microsoft.com/office/drawing/2014/main" val="10021"/>
                  </a:ext>
                </a:extLst>
              </a:tr>
              <a:tr h="181704">
                <a:tc>
                  <a:txBody>
                    <a:bodyPr/>
                    <a:lstStyle/>
                    <a:p>
                      <a:pPr algn="l" fontAlgn="t"/>
                      <a:r>
                        <a:rPr lang="en-US" sz="900">
                          <a:effectLst/>
                        </a:rPr>
                        <a:t>Bankers' acceptances and paper</a:t>
                      </a:r>
                      <a:endParaRPr lang="en-US" sz="900" b="0">
                        <a:solidFill>
                          <a:srgbClr val="222222"/>
                        </a:solidFill>
                        <a:effectLst/>
                      </a:endParaRPr>
                    </a:p>
                  </a:txBody>
                  <a:tcPr marL="20398" marR="16998" marT="10199" marB="10199" anchor="ctr"/>
                </a:tc>
                <a:tc>
                  <a:txBody>
                    <a:bodyPr/>
                    <a:lstStyle/>
                    <a:p>
                      <a:pPr algn="ctr" fontAlgn="b"/>
                      <a:r>
                        <a:rPr lang="en-US" altLang="zh-CN" sz="900">
                          <a:effectLst/>
                        </a:rPr>
                        <a:t>6</a:t>
                      </a:r>
                    </a:p>
                  </a:txBody>
                  <a:tcPr marL="20398" marR="16998" marT="10199" marB="10199" anchor="ctr"/>
                </a:tc>
                <a:tc>
                  <a:txBody>
                    <a:bodyPr/>
                    <a:lstStyle/>
                    <a:p>
                      <a:pPr algn="ctr" fontAlgn="b"/>
                      <a:r>
                        <a:rPr lang="en-US" altLang="zh-CN" sz="900">
                          <a:effectLst/>
                        </a:rPr>
                        <a:t>6</a:t>
                      </a:r>
                    </a:p>
                  </a:txBody>
                  <a:tcPr marL="20398" marR="16998" marT="10199" marB="10199" anchor="ctr"/>
                </a:tc>
                <a:tc>
                  <a:txBody>
                    <a:bodyPr/>
                    <a:lstStyle/>
                    <a:p>
                      <a:pPr algn="ctr" fontAlgn="b"/>
                      <a:r>
                        <a:rPr lang="en-US" altLang="zh-CN" sz="900">
                          <a:effectLst/>
                        </a:rPr>
                        <a:t>6</a:t>
                      </a:r>
                    </a:p>
                  </a:txBody>
                  <a:tcPr marL="20398" marR="16998" marT="10199" marB="10199" anchor="ctr"/>
                </a:tc>
                <a:tc>
                  <a:txBody>
                    <a:bodyPr/>
                    <a:lstStyle/>
                    <a:p>
                      <a:pPr algn="ctr" fontAlgn="b"/>
                      <a:r>
                        <a:rPr lang="en-US" altLang="zh-CN" sz="900">
                          <a:effectLst/>
                        </a:rPr>
                        <a:t>6</a:t>
                      </a:r>
                    </a:p>
                  </a:txBody>
                  <a:tcPr marL="20398" marR="16998" marT="10199" marB="10199" anchor="ctr"/>
                </a:tc>
                <a:tc>
                  <a:txBody>
                    <a:bodyPr/>
                    <a:lstStyle/>
                    <a:p>
                      <a:pPr algn="ctr" fontAlgn="b"/>
                      <a:r>
                        <a:rPr lang="en-US" altLang="zh-CN" sz="900" dirty="0">
                          <a:effectLst/>
                        </a:rPr>
                        <a:t>7</a:t>
                      </a:r>
                    </a:p>
                  </a:txBody>
                  <a:tcPr marL="20398" marR="16998" marT="10199" marB="10199" anchor="ctr"/>
                </a:tc>
                <a:extLst>
                  <a:ext uri="{0D108BD9-81ED-4DB2-BD59-A6C34878D82A}">
                    <a16:rowId xmlns:a16="http://schemas.microsoft.com/office/drawing/2014/main" val="10022"/>
                  </a:ext>
                </a:extLst>
              </a:tr>
              <a:tr h="181704">
                <a:tc>
                  <a:txBody>
                    <a:bodyPr/>
                    <a:lstStyle/>
                    <a:p>
                      <a:pPr algn="l" fontAlgn="t"/>
                      <a:r>
                        <a:rPr lang="en-US" sz="900">
                          <a:effectLst/>
                        </a:rPr>
                        <a:t>Bonds and debentures</a:t>
                      </a:r>
                      <a:endParaRPr lang="en-US" sz="900" b="0">
                        <a:solidFill>
                          <a:srgbClr val="222222"/>
                        </a:solidFill>
                        <a:effectLst/>
                      </a:endParaRPr>
                    </a:p>
                  </a:txBody>
                  <a:tcPr marL="20398" marR="16998" marT="10199" marB="10199" anchor="ctr"/>
                </a:tc>
                <a:tc>
                  <a:txBody>
                    <a:bodyPr/>
                    <a:lstStyle/>
                    <a:p>
                      <a:pPr algn="ctr" fontAlgn="b"/>
                      <a:r>
                        <a:rPr lang="en-US" altLang="zh-CN" sz="900">
                          <a:effectLst/>
                        </a:rPr>
                        <a:t>6,800</a:t>
                      </a:r>
                    </a:p>
                  </a:txBody>
                  <a:tcPr marL="20398" marR="16998" marT="10199" marB="10199" anchor="ctr"/>
                </a:tc>
                <a:tc>
                  <a:txBody>
                    <a:bodyPr/>
                    <a:lstStyle/>
                    <a:p>
                      <a:pPr algn="ctr" fontAlgn="b"/>
                      <a:r>
                        <a:rPr lang="en-US" altLang="zh-CN" sz="900" dirty="0">
                          <a:effectLst/>
                        </a:rPr>
                        <a:t>7,097</a:t>
                      </a:r>
                    </a:p>
                  </a:txBody>
                  <a:tcPr marL="20398" marR="16998" marT="10199" marB="10199" anchor="ctr"/>
                </a:tc>
                <a:tc>
                  <a:txBody>
                    <a:bodyPr/>
                    <a:lstStyle/>
                    <a:p>
                      <a:pPr algn="ctr" fontAlgn="b"/>
                      <a:r>
                        <a:rPr lang="en-US" altLang="zh-CN" sz="900">
                          <a:effectLst/>
                        </a:rPr>
                        <a:t>7,208</a:t>
                      </a:r>
                    </a:p>
                  </a:txBody>
                  <a:tcPr marL="20398" marR="16998" marT="10199" marB="10199" anchor="ctr"/>
                </a:tc>
                <a:tc>
                  <a:txBody>
                    <a:bodyPr/>
                    <a:lstStyle/>
                    <a:p>
                      <a:pPr algn="ctr" fontAlgn="b"/>
                      <a:r>
                        <a:rPr lang="en-US" altLang="zh-CN" sz="900">
                          <a:effectLst/>
                        </a:rPr>
                        <a:t>7,966</a:t>
                      </a:r>
                    </a:p>
                  </a:txBody>
                  <a:tcPr marL="20398" marR="16998" marT="10199" marB="10199" anchor="ctr"/>
                </a:tc>
                <a:tc>
                  <a:txBody>
                    <a:bodyPr/>
                    <a:lstStyle/>
                    <a:p>
                      <a:pPr algn="ctr" fontAlgn="b"/>
                      <a:r>
                        <a:rPr lang="en-US" altLang="zh-CN" sz="900" dirty="0">
                          <a:effectLst/>
                        </a:rPr>
                        <a:t>8,367</a:t>
                      </a:r>
                    </a:p>
                  </a:txBody>
                  <a:tcPr marL="20398" marR="16998" marT="10199" marB="10199" anchor="ctr"/>
                </a:tc>
                <a:extLst>
                  <a:ext uri="{0D108BD9-81ED-4DB2-BD59-A6C34878D82A}">
                    <a16:rowId xmlns:a16="http://schemas.microsoft.com/office/drawing/2014/main" val="10023"/>
                  </a:ext>
                </a:extLst>
              </a:tr>
              <a:tr h="103831">
                <a:tc>
                  <a:txBody>
                    <a:bodyPr/>
                    <a:lstStyle/>
                    <a:p>
                      <a:pPr algn="l" fontAlgn="t"/>
                      <a:r>
                        <a:rPr lang="en-US" sz="900">
                          <a:effectLst/>
                        </a:rPr>
                        <a:t>Mortgages</a:t>
                      </a:r>
                      <a:endParaRPr lang="en-US" sz="900" b="0">
                        <a:solidFill>
                          <a:srgbClr val="222222"/>
                        </a:solidFill>
                        <a:effectLst/>
                      </a:endParaRPr>
                    </a:p>
                  </a:txBody>
                  <a:tcPr marL="20398" marR="16998" marT="10199" marB="10199" anchor="ctr"/>
                </a:tc>
                <a:tc>
                  <a:txBody>
                    <a:bodyPr/>
                    <a:lstStyle/>
                    <a:p>
                      <a:pPr algn="ctr" fontAlgn="b"/>
                      <a:r>
                        <a:rPr lang="en-US" altLang="zh-CN" sz="900">
                          <a:effectLst/>
                        </a:rPr>
                        <a:t>372</a:t>
                      </a:r>
                    </a:p>
                  </a:txBody>
                  <a:tcPr marL="20398" marR="16998" marT="10199" marB="10199" anchor="ctr"/>
                </a:tc>
                <a:tc>
                  <a:txBody>
                    <a:bodyPr/>
                    <a:lstStyle/>
                    <a:p>
                      <a:pPr algn="ctr" fontAlgn="b"/>
                      <a:r>
                        <a:rPr lang="en-US" altLang="zh-CN" sz="900">
                          <a:effectLst/>
                        </a:rPr>
                        <a:t>510</a:t>
                      </a:r>
                    </a:p>
                  </a:txBody>
                  <a:tcPr marL="20398" marR="16998" marT="10199" marB="10199" anchor="ctr"/>
                </a:tc>
                <a:tc>
                  <a:txBody>
                    <a:bodyPr/>
                    <a:lstStyle/>
                    <a:p>
                      <a:pPr algn="ctr" fontAlgn="b"/>
                      <a:r>
                        <a:rPr lang="en-US" altLang="zh-CN" sz="900">
                          <a:effectLst/>
                        </a:rPr>
                        <a:t>675</a:t>
                      </a:r>
                    </a:p>
                  </a:txBody>
                  <a:tcPr marL="20398" marR="16998" marT="10199" marB="10199" anchor="ctr"/>
                </a:tc>
                <a:tc>
                  <a:txBody>
                    <a:bodyPr/>
                    <a:lstStyle/>
                    <a:p>
                      <a:pPr algn="ctr" fontAlgn="b"/>
                      <a:r>
                        <a:rPr lang="en-US" altLang="zh-CN" sz="900">
                          <a:effectLst/>
                        </a:rPr>
                        <a:t>822</a:t>
                      </a:r>
                    </a:p>
                  </a:txBody>
                  <a:tcPr marL="20398" marR="16998" marT="10199" marB="10199" anchor="ctr"/>
                </a:tc>
                <a:tc>
                  <a:txBody>
                    <a:bodyPr/>
                    <a:lstStyle/>
                    <a:p>
                      <a:pPr algn="ctr" fontAlgn="b"/>
                      <a:r>
                        <a:rPr lang="en-US" altLang="zh-CN" sz="900">
                          <a:effectLst/>
                        </a:rPr>
                        <a:t>939</a:t>
                      </a:r>
                    </a:p>
                  </a:txBody>
                  <a:tcPr marL="20398" marR="16998" marT="10199" marB="10199" anchor="ctr"/>
                </a:tc>
                <a:extLst>
                  <a:ext uri="{0D108BD9-81ED-4DB2-BD59-A6C34878D82A}">
                    <a16:rowId xmlns:a16="http://schemas.microsoft.com/office/drawing/2014/main" val="10024"/>
                  </a:ext>
                </a:extLst>
              </a:tr>
              <a:tr h="103831">
                <a:tc>
                  <a:txBody>
                    <a:bodyPr/>
                    <a:lstStyle/>
                    <a:p>
                      <a:pPr algn="l" fontAlgn="t"/>
                      <a:r>
                        <a:rPr lang="en-US" sz="900">
                          <a:effectLst/>
                        </a:rPr>
                        <a:t>Future income tax</a:t>
                      </a:r>
                      <a:endParaRPr lang="en-US" sz="900" b="0">
                        <a:solidFill>
                          <a:srgbClr val="222222"/>
                        </a:solidFill>
                        <a:effectLst/>
                      </a:endParaRPr>
                    </a:p>
                  </a:txBody>
                  <a:tcPr marL="20398" marR="16998" marT="10199" marB="10199" anchor="ctr"/>
                </a:tc>
                <a:tc>
                  <a:txBody>
                    <a:bodyPr/>
                    <a:lstStyle/>
                    <a:p>
                      <a:pPr algn="ctr" fontAlgn="b"/>
                      <a:r>
                        <a:rPr lang="en-US" altLang="zh-CN" sz="900">
                          <a:effectLst/>
                        </a:rPr>
                        <a:t>37</a:t>
                      </a:r>
                    </a:p>
                  </a:txBody>
                  <a:tcPr marL="20398" marR="16998" marT="10199" marB="10199" anchor="ctr"/>
                </a:tc>
                <a:tc>
                  <a:txBody>
                    <a:bodyPr/>
                    <a:lstStyle/>
                    <a:p>
                      <a:pPr algn="ctr" fontAlgn="b"/>
                      <a:r>
                        <a:rPr lang="en-US" altLang="zh-CN" sz="900">
                          <a:effectLst/>
                        </a:rPr>
                        <a:t>-375</a:t>
                      </a:r>
                    </a:p>
                  </a:txBody>
                  <a:tcPr marL="20398" marR="16998" marT="10199" marB="10199" anchor="ctr"/>
                </a:tc>
                <a:tc>
                  <a:txBody>
                    <a:bodyPr/>
                    <a:lstStyle/>
                    <a:p>
                      <a:pPr algn="ctr" fontAlgn="b"/>
                      <a:r>
                        <a:rPr lang="en-US" altLang="zh-CN" sz="900" dirty="0">
                          <a:effectLst/>
                        </a:rPr>
                        <a:t>-1,152</a:t>
                      </a:r>
                    </a:p>
                  </a:txBody>
                  <a:tcPr marL="20398" marR="16998" marT="10199" marB="10199" anchor="ctr"/>
                </a:tc>
                <a:tc>
                  <a:txBody>
                    <a:bodyPr/>
                    <a:lstStyle/>
                    <a:p>
                      <a:pPr algn="ctr" fontAlgn="b"/>
                      <a:r>
                        <a:rPr lang="en-US" altLang="zh-CN" sz="900">
                          <a:effectLst/>
                        </a:rPr>
                        <a:t>-2,452</a:t>
                      </a:r>
                    </a:p>
                  </a:txBody>
                  <a:tcPr marL="20398" marR="16998" marT="10199" marB="10199" anchor="ctr"/>
                </a:tc>
                <a:tc>
                  <a:txBody>
                    <a:bodyPr/>
                    <a:lstStyle/>
                    <a:p>
                      <a:pPr algn="ctr" fontAlgn="b"/>
                      <a:r>
                        <a:rPr lang="en-US" altLang="zh-CN" sz="900" dirty="0">
                          <a:effectLst/>
                        </a:rPr>
                        <a:t>-2,372</a:t>
                      </a:r>
                    </a:p>
                  </a:txBody>
                  <a:tcPr marL="20398" marR="16998" marT="10199" marB="10199" anchor="ctr"/>
                </a:tc>
                <a:extLst>
                  <a:ext uri="{0D108BD9-81ED-4DB2-BD59-A6C34878D82A}">
                    <a16:rowId xmlns:a16="http://schemas.microsoft.com/office/drawing/2014/main" val="10025"/>
                  </a:ext>
                </a:extLst>
              </a:tr>
              <a:tr h="259578">
                <a:tc>
                  <a:txBody>
                    <a:bodyPr/>
                    <a:lstStyle/>
                    <a:p>
                      <a:pPr algn="l" fontAlgn="t"/>
                      <a:r>
                        <a:rPr lang="en-US" sz="900">
                          <a:effectLst/>
                        </a:rPr>
                        <a:t>Bank customers' liabilities under acceptances</a:t>
                      </a:r>
                      <a:endParaRPr lang="en-US" sz="900" b="0">
                        <a:solidFill>
                          <a:srgbClr val="222222"/>
                        </a:solidFill>
                        <a:effectLst/>
                      </a:endParaRPr>
                    </a:p>
                  </a:txBody>
                  <a:tcPr marL="20398" marR="16998" marT="10199" marB="10199" anchor="ctr"/>
                </a:tc>
                <a:tc>
                  <a:txBody>
                    <a:bodyPr/>
                    <a:lstStyle/>
                    <a:p>
                      <a:pPr algn="ctr" fontAlgn="b"/>
                      <a:r>
                        <a:rPr lang="en-US" altLang="zh-CN" sz="900">
                          <a:effectLst/>
                        </a:rPr>
                        <a:t>0</a:t>
                      </a:r>
                    </a:p>
                  </a:txBody>
                  <a:tcPr marL="20398" marR="16998" marT="10199" marB="10199" anchor="ctr"/>
                </a:tc>
                <a:tc>
                  <a:txBody>
                    <a:bodyPr/>
                    <a:lstStyle/>
                    <a:p>
                      <a:pPr algn="ctr" fontAlgn="b"/>
                      <a:r>
                        <a:rPr lang="en-US" altLang="zh-CN" sz="900">
                          <a:effectLst/>
                        </a:rPr>
                        <a:t>0</a:t>
                      </a:r>
                    </a:p>
                  </a:txBody>
                  <a:tcPr marL="20398" marR="16998" marT="10199" marB="10199" anchor="ctr"/>
                </a:tc>
                <a:tc>
                  <a:txBody>
                    <a:bodyPr/>
                    <a:lstStyle/>
                    <a:p>
                      <a:pPr algn="ctr" fontAlgn="b"/>
                      <a:r>
                        <a:rPr lang="en-US" altLang="zh-CN" sz="900" dirty="0">
                          <a:effectLst/>
                        </a:rPr>
                        <a:t>0</a:t>
                      </a:r>
                    </a:p>
                  </a:txBody>
                  <a:tcPr marL="20398" marR="16998" marT="10199" marB="10199" anchor="ctr"/>
                </a:tc>
                <a:tc>
                  <a:txBody>
                    <a:bodyPr/>
                    <a:lstStyle/>
                    <a:p>
                      <a:pPr algn="ctr" fontAlgn="b"/>
                      <a:r>
                        <a:rPr lang="en-US" altLang="zh-CN" sz="900" dirty="0">
                          <a:effectLst/>
                        </a:rPr>
                        <a:t>0</a:t>
                      </a:r>
                    </a:p>
                  </a:txBody>
                  <a:tcPr marL="20398" marR="16998" marT="10199" marB="10199" anchor="ctr"/>
                </a:tc>
                <a:tc>
                  <a:txBody>
                    <a:bodyPr/>
                    <a:lstStyle/>
                    <a:p>
                      <a:pPr algn="ctr" fontAlgn="b"/>
                      <a:r>
                        <a:rPr lang="en-US" altLang="zh-CN" sz="900" dirty="0">
                          <a:effectLst/>
                        </a:rPr>
                        <a:t>0</a:t>
                      </a:r>
                    </a:p>
                  </a:txBody>
                  <a:tcPr marL="20398" marR="16998" marT="10199" marB="10199" anchor="ctr"/>
                </a:tc>
                <a:extLst>
                  <a:ext uri="{0D108BD9-81ED-4DB2-BD59-A6C34878D82A}">
                    <a16:rowId xmlns:a16="http://schemas.microsoft.com/office/drawing/2014/main" val="10026"/>
                  </a:ext>
                </a:extLst>
              </a:tr>
              <a:tr h="103831">
                <a:tc>
                  <a:txBody>
                    <a:bodyPr/>
                    <a:lstStyle/>
                    <a:p>
                      <a:pPr algn="l" fontAlgn="t"/>
                      <a:r>
                        <a:rPr lang="en-US" sz="900">
                          <a:effectLst/>
                        </a:rPr>
                        <a:t>Other liabilities</a:t>
                      </a:r>
                      <a:endParaRPr lang="en-US" sz="900" b="0">
                        <a:solidFill>
                          <a:srgbClr val="222222"/>
                        </a:solidFill>
                        <a:effectLst/>
                      </a:endParaRPr>
                    </a:p>
                  </a:txBody>
                  <a:tcPr marL="20398" marR="16998" marT="10199" marB="10199" anchor="ctr"/>
                </a:tc>
                <a:tc>
                  <a:txBody>
                    <a:bodyPr/>
                    <a:lstStyle/>
                    <a:p>
                      <a:pPr algn="ctr" fontAlgn="b"/>
                      <a:r>
                        <a:rPr lang="en-US" altLang="zh-CN" sz="900">
                          <a:effectLst/>
                        </a:rPr>
                        <a:t>31,973</a:t>
                      </a:r>
                    </a:p>
                  </a:txBody>
                  <a:tcPr marL="20398" marR="16998" marT="10199" marB="10199" anchor="ctr"/>
                </a:tc>
                <a:tc>
                  <a:txBody>
                    <a:bodyPr/>
                    <a:lstStyle/>
                    <a:p>
                      <a:pPr algn="ctr" fontAlgn="b"/>
                      <a:r>
                        <a:rPr lang="en-US" altLang="zh-CN" sz="900">
                          <a:effectLst/>
                        </a:rPr>
                        <a:t>222,046</a:t>
                      </a:r>
                    </a:p>
                  </a:txBody>
                  <a:tcPr marL="20398" marR="16998" marT="10199" marB="10199" anchor="ctr"/>
                </a:tc>
                <a:tc>
                  <a:txBody>
                    <a:bodyPr/>
                    <a:lstStyle/>
                    <a:p>
                      <a:pPr algn="ctr" fontAlgn="b"/>
                      <a:r>
                        <a:rPr lang="en-US" altLang="zh-CN" sz="900">
                          <a:effectLst/>
                        </a:rPr>
                        <a:t>240,935</a:t>
                      </a:r>
                    </a:p>
                  </a:txBody>
                  <a:tcPr marL="20398" marR="16998" marT="10199" marB="10199" anchor="ctr"/>
                </a:tc>
                <a:tc>
                  <a:txBody>
                    <a:bodyPr/>
                    <a:lstStyle/>
                    <a:p>
                      <a:pPr algn="ctr" fontAlgn="b"/>
                      <a:r>
                        <a:rPr lang="en-US" altLang="zh-CN" sz="900" dirty="0">
                          <a:effectLst/>
                        </a:rPr>
                        <a:t>280,699</a:t>
                      </a:r>
                    </a:p>
                  </a:txBody>
                  <a:tcPr marL="20398" marR="16998" marT="10199" marB="10199" anchor="ctr"/>
                </a:tc>
                <a:tc>
                  <a:txBody>
                    <a:bodyPr/>
                    <a:lstStyle/>
                    <a:p>
                      <a:pPr algn="ctr" fontAlgn="b"/>
                      <a:r>
                        <a:rPr lang="en-US" altLang="zh-CN" sz="900" dirty="0">
                          <a:effectLst/>
                        </a:rPr>
                        <a:t>307,001</a:t>
                      </a:r>
                    </a:p>
                  </a:txBody>
                  <a:tcPr marL="20398" marR="16998" marT="10199" marB="10199" anchor="ctr"/>
                </a:tc>
                <a:extLst>
                  <a:ext uri="{0D108BD9-81ED-4DB2-BD59-A6C34878D82A}">
                    <a16:rowId xmlns:a16="http://schemas.microsoft.com/office/drawing/2014/main" val="10027"/>
                  </a:ext>
                </a:extLst>
              </a:tr>
              <a:tr h="103831">
                <a:tc>
                  <a:txBody>
                    <a:bodyPr/>
                    <a:lstStyle/>
                    <a:p>
                      <a:pPr algn="l" fontAlgn="t"/>
                      <a:r>
                        <a:rPr lang="en-US" sz="900" b="1" dirty="0">
                          <a:effectLst/>
                        </a:rPr>
                        <a:t>Equity</a:t>
                      </a:r>
                      <a:endParaRPr lang="en-US" sz="900" b="1" dirty="0">
                        <a:solidFill>
                          <a:srgbClr val="222222"/>
                        </a:solidFill>
                        <a:effectLst/>
                      </a:endParaRPr>
                    </a:p>
                  </a:txBody>
                  <a:tcPr marL="20398" marR="16998" marT="10199" marB="10199" anchor="ctr"/>
                </a:tc>
                <a:tc>
                  <a:txBody>
                    <a:bodyPr/>
                    <a:lstStyle/>
                    <a:p>
                      <a:pPr algn="ctr" fontAlgn="b"/>
                      <a:r>
                        <a:rPr lang="en-US" altLang="zh-CN" sz="900" b="1" dirty="0">
                          <a:effectLst/>
                        </a:rPr>
                        <a:t>143,938</a:t>
                      </a:r>
                      <a:endParaRPr lang="zh-CN" altLang="en-US" sz="900" b="1" dirty="0">
                        <a:effectLst/>
                      </a:endParaRPr>
                    </a:p>
                  </a:txBody>
                  <a:tcPr marL="20398" marR="16998" marT="10199" marB="10199" anchor="ctr"/>
                </a:tc>
                <a:tc>
                  <a:txBody>
                    <a:bodyPr/>
                    <a:lstStyle/>
                    <a:p>
                      <a:pPr algn="ctr" fontAlgn="b"/>
                      <a:r>
                        <a:rPr lang="en-US" altLang="zh-CN" sz="900" b="1" dirty="0">
                          <a:effectLst/>
                        </a:rPr>
                        <a:t>133,878</a:t>
                      </a:r>
                      <a:endParaRPr lang="zh-CN" altLang="en-US" sz="900" b="1" dirty="0">
                        <a:effectLst/>
                      </a:endParaRPr>
                    </a:p>
                  </a:txBody>
                  <a:tcPr marL="20398" marR="16998" marT="10199" marB="10199" anchor="ctr"/>
                </a:tc>
                <a:tc>
                  <a:txBody>
                    <a:bodyPr/>
                    <a:lstStyle/>
                    <a:p>
                      <a:pPr algn="ctr" fontAlgn="b"/>
                      <a:r>
                        <a:rPr lang="en-US" altLang="zh-CN" sz="900" b="1" dirty="0">
                          <a:effectLst/>
                        </a:rPr>
                        <a:t>144,091</a:t>
                      </a:r>
                      <a:endParaRPr lang="zh-CN" altLang="en-US" sz="900" b="1" dirty="0">
                        <a:effectLst/>
                      </a:endParaRPr>
                    </a:p>
                  </a:txBody>
                  <a:tcPr marL="20398" marR="16998" marT="10199" marB="10199" anchor="ctr"/>
                </a:tc>
                <a:tc>
                  <a:txBody>
                    <a:bodyPr/>
                    <a:lstStyle/>
                    <a:p>
                      <a:pPr algn="ctr" fontAlgn="b"/>
                      <a:r>
                        <a:rPr lang="en-US" altLang="zh-CN" sz="900" b="1" dirty="0">
                          <a:effectLst/>
                        </a:rPr>
                        <a:t>151,668</a:t>
                      </a:r>
                      <a:endParaRPr lang="zh-CN" altLang="en-US" sz="900" b="1" dirty="0">
                        <a:effectLst/>
                      </a:endParaRPr>
                    </a:p>
                  </a:txBody>
                  <a:tcPr marL="20398" marR="16998" marT="10199" marB="10199" anchor="ctr"/>
                </a:tc>
                <a:tc>
                  <a:txBody>
                    <a:bodyPr/>
                    <a:lstStyle/>
                    <a:p>
                      <a:pPr algn="ctr" fontAlgn="b"/>
                      <a:r>
                        <a:rPr lang="en-US" altLang="zh-CN" sz="900" b="1" dirty="0">
                          <a:effectLst/>
                        </a:rPr>
                        <a:t>166,451</a:t>
                      </a:r>
                      <a:endParaRPr lang="zh-CN" altLang="en-US" sz="900" b="1" dirty="0">
                        <a:effectLst/>
                      </a:endParaRPr>
                    </a:p>
                  </a:txBody>
                  <a:tcPr marL="20398" marR="16998" marT="10199" marB="10199" anchor="ctr"/>
                </a:tc>
                <a:extLst>
                  <a:ext uri="{0D108BD9-81ED-4DB2-BD59-A6C34878D82A}">
                    <a16:rowId xmlns:a16="http://schemas.microsoft.com/office/drawing/2014/main" val="10028"/>
                  </a:ext>
                </a:extLst>
              </a:tr>
              <a:tr h="103831">
                <a:tc>
                  <a:txBody>
                    <a:bodyPr/>
                    <a:lstStyle/>
                    <a:p>
                      <a:pPr algn="l" fontAlgn="t"/>
                      <a:r>
                        <a:rPr lang="en-US" sz="900" dirty="0">
                          <a:effectLst/>
                        </a:rPr>
                        <a:t>Share capital</a:t>
                      </a:r>
                      <a:endParaRPr lang="en-US" sz="900" b="0" dirty="0">
                        <a:solidFill>
                          <a:srgbClr val="222222"/>
                        </a:solidFill>
                        <a:effectLst/>
                      </a:endParaRPr>
                    </a:p>
                  </a:txBody>
                  <a:tcPr marL="20398" marR="16998" marT="10199" marB="10199" anchor="ctr"/>
                </a:tc>
                <a:tc>
                  <a:txBody>
                    <a:bodyPr/>
                    <a:lstStyle/>
                    <a:p>
                      <a:pPr algn="ctr" fontAlgn="b"/>
                      <a:r>
                        <a:rPr lang="en-US" altLang="zh-CN" sz="900">
                          <a:effectLst/>
                        </a:rPr>
                        <a:t>55,557</a:t>
                      </a:r>
                    </a:p>
                  </a:txBody>
                  <a:tcPr marL="20398" marR="16998" marT="10199" marB="10199" anchor="ctr"/>
                </a:tc>
                <a:tc>
                  <a:txBody>
                    <a:bodyPr/>
                    <a:lstStyle/>
                    <a:p>
                      <a:pPr algn="ctr" fontAlgn="b"/>
                      <a:r>
                        <a:rPr lang="en-US" altLang="zh-CN" sz="900">
                          <a:effectLst/>
                        </a:rPr>
                        <a:t>59,953</a:t>
                      </a:r>
                    </a:p>
                  </a:txBody>
                  <a:tcPr marL="20398" marR="16998" marT="10199" marB="10199" anchor="ctr"/>
                </a:tc>
                <a:tc>
                  <a:txBody>
                    <a:bodyPr/>
                    <a:lstStyle/>
                    <a:p>
                      <a:pPr algn="ctr" fontAlgn="b"/>
                      <a:r>
                        <a:rPr lang="en-US" altLang="zh-CN" sz="900">
                          <a:effectLst/>
                        </a:rPr>
                        <a:t>63,018</a:t>
                      </a:r>
                    </a:p>
                  </a:txBody>
                  <a:tcPr marL="20398" marR="16998" marT="10199" marB="10199" anchor="ctr"/>
                </a:tc>
                <a:tc>
                  <a:txBody>
                    <a:bodyPr/>
                    <a:lstStyle/>
                    <a:p>
                      <a:pPr algn="ctr" fontAlgn="b"/>
                      <a:r>
                        <a:rPr lang="en-US" altLang="zh-CN" sz="900" dirty="0">
                          <a:effectLst/>
                        </a:rPr>
                        <a:t>64,551</a:t>
                      </a:r>
                    </a:p>
                  </a:txBody>
                  <a:tcPr marL="20398" marR="16998" marT="10199" marB="10199" anchor="ctr"/>
                </a:tc>
                <a:tc>
                  <a:txBody>
                    <a:bodyPr/>
                    <a:lstStyle/>
                    <a:p>
                      <a:pPr algn="ctr" fontAlgn="b"/>
                      <a:r>
                        <a:rPr lang="en-US" altLang="zh-CN" sz="900" dirty="0">
                          <a:effectLst/>
                        </a:rPr>
                        <a:t>65,252</a:t>
                      </a:r>
                    </a:p>
                  </a:txBody>
                  <a:tcPr marL="20398" marR="16998" marT="10199" marB="10199" anchor="ctr"/>
                </a:tc>
                <a:extLst>
                  <a:ext uri="{0D108BD9-81ED-4DB2-BD59-A6C34878D82A}">
                    <a16:rowId xmlns:a16="http://schemas.microsoft.com/office/drawing/2014/main" val="10029"/>
                  </a:ext>
                </a:extLst>
              </a:tr>
              <a:tr h="181704">
                <a:tc>
                  <a:txBody>
                    <a:bodyPr/>
                    <a:lstStyle/>
                    <a:p>
                      <a:pPr algn="l" fontAlgn="t"/>
                      <a:r>
                        <a:rPr lang="en-US" sz="900">
                          <a:effectLst/>
                        </a:rPr>
                        <a:t>Contributed surplus and other</a:t>
                      </a:r>
                      <a:endParaRPr lang="en-US" sz="900" b="0">
                        <a:solidFill>
                          <a:srgbClr val="222222"/>
                        </a:solidFill>
                        <a:effectLst/>
                      </a:endParaRPr>
                    </a:p>
                  </a:txBody>
                  <a:tcPr marL="20398" marR="16998" marT="10199" marB="10199" anchor="ctr"/>
                </a:tc>
                <a:tc>
                  <a:txBody>
                    <a:bodyPr/>
                    <a:lstStyle/>
                    <a:p>
                      <a:pPr algn="ctr" fontAlgn="b"/>
                      <a:r>
                        <a:rPr lang="en-US" altLang="zh-CN" sz="900">
                          <a:effectLst/>
                        </a:rPr>
                        <a:t>6,255</a:t>
                      </a:r>
                    </a:p>
                  </a:txBody>
                  <a:tcPr marL="20398" marR="16998" marT="10199" marB="10199" anchor="ctr"/>
                </a:tc>
                <a:tc>
                  <a:txBody>
                    <a:bodyPr/>
                    <a:lstStyle/>
                    <a:p>
                      <a:pPr algn="ctr" fontAlgn="b"/>
                      <a:r>
                        <a:rPr lang="en-US" altLang="zh-CN" sz="900">
                          <a:effectLst/>
                        </a:rPr>
                        <a:t>6,004</a:t>
                      </a:r>
                    </a:p>
                  </a:txBody>
                  <a:tcPr marL="20398" marR="16998" marT="10199" marB="10199" anchor="ctr"/>
                </a:tc>
                <a:tc>
                  <a:txBody>
                    <a:bodyPr/>
                    <a:lstStyle/>
                    <a:p>
                      <a:pPr algn="ctr" fontAlgn="b"/>
                      <a:r>
                        <a:rPr lang="en-US" altLang="zh-CN" sz="900">
                          <a:effectLst/>
                        </a:rPr>
                        <a:t>6,977</a:t>
                      </a:r>
                    </a:p>
                  </a:txBody>
                  <a:tcPr marL="20398" marR="16998" marT="10199" marB="10199" anchor="ctr"/>
                </a:tc>
                <a:tc>
                  <a:txBody>
                    <a:bodyPr/>
                    <a:lstStyle/>
                    <a:p>
                      <a:pPr algn="ctr" fontAlgn="b"/>
                      <a:r>
                        <a:rPr lang="en-US" altLang="zh-CN" sz="900">
                          <a:effectLst/>
                        </a:rPr>
                        <a:t>7,100</a:t>
                      </a:r>
                    </a:p>
                  </a:txBody>
                  <a:tcPr marL="20398" marR="16998" marT="10199" marB="10199" anchor="ctr"/>
                </a:tc>
                <a:tc>
                  <a:txBody>
                    <a:bodyPr/>
                    <a:lstStyle/>
                    <a:p>
                      <a:pPr algn="ctr" fontAlgn="b"/>
                      <a:r>
                        <a:rPr lang="en-US" altLang="zh-CN" sz="900" dirty="0">
                          <a:effectLst/>
                        </a:rPr>
                        <a:t>7,306</a:t>
                      </a:r>
                    </a:p>
                  </a:txBody>
                  <a:tcPr marL="20398" marR="16998" marT="10199" marB="10199" anchor="ctr"/>
                </a:tc>
                <a:extLst>
                  <a:ext uri="{0D108BD9-81ED-4DB2-BD59-A6C34878D82A}">
                    <a16:rowId xmlns:a16="http://schemas.microsoft.com/office/drawing/2014/main" val="10030"/>
                  </a:ext>
                </a:extLst>
              </a:tr>
              <a:tr h="259578">
                <a:tc>
                  <a:txBody>
                    <a:bodyPr/>
                    <a:lstStyle/>
                    <a:p>
                      <a:pPr algn="l" fontAlgn="t"/>
                      <a:r>
                        <a:rPr lang="en-US" sz="900">
                          <a:effectLst/>
                        </a:rPr>
                        <a:t>Accumulated other comprehensive income</a:t>
                      </a:r>
                      <a:endParaRPr lang="en-US" sz="900" b="0">
                        <a:solidFill>
                          <a:srgbClr val="222222"/>
                        </a:solidFill>
                        <a:effectLst/>
                      </a:endParaRPr>
                    </a:p>
                  </a:txBody>
                  <a:tcPr marL="20398" marR="16998" marT="10199" marB="10199" anchor="ctr"/>
                </a:tc>
                <a:tc>
                  <a:txBody>
                    <a:bodyPr/>
                    <a:lstStyle/>
                    <a:p>
                      <a:pPr algn="ctr" fontAlgn="b"/>
                      <a:r>
                        <a:rPr lang="en-US" altLang="zh-CN" sz="900">
                          <a:effectLst/>
                        </a:rPr>
                        <a:t>..</a:t>
                      </a:r>
                    </a:p>
                  </a:txBody>
                  <a:tcPr marL="20398" marR="16998" marT="10199" marB="10199" anchor="ctr"/>
                </a:tc>
                <a:tc>
                  <a:txBody>
                    <a:bodyPr/>
                    <a:lstStyle/>
                    <a:p>
                      <a:pPr algn="ctr" fontAlgn="b"/>
                      <a:r>
                        <a:rPr lang="en-US" altLang="zh-CN" sz="900">
                          <a:effectLst/>
                        </a:rPr>
                        <a:t>2,816</a:t>
                      </a:r>
                    </a:p>
                  </a:txBody>
                  <a:tcPr marL="20398" marR="16998" marT="10199" marB="10199" anchor="ctr"/>
                </a:tc>
                <a:tc>
                  <a:txBody>
                    <a:bodyPr/>
                    <a:lstStyle/>
                    <a:p>
                      <a:pPr algn="ctr" fontAlgn="b"/>
                      <a:r>
                        <a:rPr lang="en-US" altLang="zh-CN" sz="900">
                          <a:effectLst/>
                        </a:rPr>
                        <a:t>2,379</a:t>
                      </a:r>
                    </a:p>
                  </a:txBody>
                  <a:tcPr marL="20398" marR="16998" marT="10199" marB="10199" anchor="ctr"/>
                </a:tc>
                <a:tc>
                  <a:txBody>
                    <a:bodyPr/>
                    <a:lstStyle/>
                    <a:p>
                      <a:pPr algn="ctr" fontAlgn="b"/>
                      <a:r>
                        <a:rPr lang="en-US" altLang="zh-CN" sz="900">
                          <a:effectLst/>
                        </a:rPr>
                        <a:t>2,727</a:t>
                      </a:r>
                    </a:p>
                  </a:txBody>
                  <a:tcPr marL="20398" marR="16998" marT="10199" marB="10199" anchor="ctr"/>
                </a:tc>
                <a:tc>
                  <a:txBody>
                    <a:bodyPr/>
                    <a:lstStyle/>
                    <a:p>
                      <a:pPr algn="ctr" fontAlgn="b"/>
                      <a:r>
                        <a:rPr lang="en-US" altLang="zh-CN" sz="900" dirty="0">
                          <a:effectLst/>
                        </a:rPr>
                        <a:t>5,566</a:t>
                      </a:r>
                    </a:p>
                  </a:txBody>
                  <a:tcPr marL="20398" marR="16998" marT="10199" marB="10199" anchor="ctr"/>
                </a:tc>
                <a:extLst>
                  <a:ext uri="{0D108BD9-81ED-4DB2-BD59-A6C34878D82A}">
                    <a16:rowId xmlns:a16="http://schemas.microsoft.com/office/drawing/2014/main" val="10031"/>
                  </a:ext>
                </a:extLst>
              </a:tr>
              <a:tr h="103831">
                <a:tc>
                  <a:txBody>
                    <a:bodyPr/>
                    <a:lstStyle/>
                    <a:p>
                      <a:pPr algn="l" fontAlgn="t"/>
                      <a:r>
                        <a:rPr lang="en-US" sz="900">
                          <a:effectLst/>
                        </a:rPr>
                        <a:t>Retained earnings</a:t>
                      </a:r>
                      <a:endParaRPr lang="en-US" sz="900" b="0">
                        <a:solidFill>
                          <a:srgbClr val="222222"/>
                        </a:solidFill>
                        <a:effectLst/>
                      </a:endParaRPr>
                    </a:p>
                  </a:txBody>
                  <a:tcPr marL="20398" marR="16998" marT="10199" marB="10199" anchor="ctr"/>
                </a:tc>
                <a:tc>
                  <a:txBody>
                    <a:bodyPr/>
                    <a:lstStyle/>
                    <a:p>
                      <a:pPr algn="ctr" fontAlgn="b"/>
                      <a:r>
                        <a:rPr lang="en-US" altLang="zh-CN" sz="900">
                          <a:effectLst/>
                        </a:rPr>
                        <a:t>82,126</a:t>
                      </a:r>
                    </a:p>
                  </a:txBody>
                  <a:tcPr marL="20398" marR="16998" marT="10199" marB="10199" anchor="ctr"/>
                </a:tc>
                <a:tc>
                  <a:txBody>
                    <a:bodyPr/>
                    <a:lstStyle/>
                    <a:p>
                      <a:pPr algn="ctr" fontAlgn="b"/>
                      <a:r>
                        <a:rPr lang="en-US" altLang="zh-CN" sz="900">
                          <a:effectLst/>
                        </a:rPr>
                        <a:t>65,105</a:t>
                      </a:r>
                    </a:p>
                  </a:txBody>
                  <a:tcPr marL="20398" marR="16998" marT="10199" marB="10199" anchor="ctr"/>
                </a:tc>
                <a:tc>
                  <a:txBody>
                    <a:bodyPr/>
                    <a:lstStyle/>
                    <a:p>
                      <a:pPr algn="ctr" fontAlgn="b"/>
                      <a:r>
                        <a:rPr lang="en-US" altLang="zh-CN" sz="900">
                          <a:effectLst/>
                        </a:rPr>
                        <a:t>71,717</a:t>
                      </a:r>
                    </a:p>
                  </a:txBody>
                  <a:tcPr marL="20398" marR="16998" marT="10199" marB="10199" anchor="ctr"/>
                </a:tc>
                <a:tc>
                  <a:txBody>
                    <a:bodyPr/>
                    <a:lstStyle/>
                    <a:p>
                      <a:pPr algn="ctr" fontAlgn="b"/>
                      <a:r>
                        <a:rPr lang="en-US" altLang="zh-CN" sz="900">
                          <a:effectLst/>
                        </a:rPr>
                        <a:t>77,290</a:t>
                      </a:r>
                    </a:p>
                  </a:txBody>
                  <a:tcPr marL="20398" marR="16998" marT="10199" marB="10199" anchor="ctr"/>
                </a:tc>
                <a:tc>
                  <a:txBody>
                    <a:bodyPr/>
                    <a:lstStyle/>
                    <a:p>
                      <a:pPr algn="ctr" fontAlgn="b"/>
                      <a:r>
                        <a:rPr lang="en-US" altLang="zh-CN" sz="900" dirty="0">
                          <a:effectLst/>
                        </a:rPr>
                        <a:t>88,328</a:t>
                      </a:r>
                    </a:p>
                  </a:txBody>
                  <a:tcPr marL="20398" marR="16998" marT="10199" marB="10199" anchor="ctr"/>
                </a:tc>
                <a:extLst>
                  <a:ext uri="{0D108BD9-81ED-4DB2-BD59-A6C34878D82A}">
                    <a16:rowId xmlns:a16="http://schemas.microsoft.com/office/drawing/2014/main" val="10032"/>
                  </a:ext>
                </a:extLst>
              </a:tr>
            </a:tbl>
          </a:graphicData>
        </a:graphic>
      </p:graphicFrame>
      <p:sp>
        <p:nvSpPr>
          <p:cNvPr id="3" name="Slide Number Placeholder 2"/>
          <p:cNvSpPr>
            <a:spLocks noGrp="1"/>
          </p:cNvSpPr>
          <p:nvPr>
            <p:ph type="sldNum" sz="quarter" idx="12"/>
          </p:nvPr>
        </p:nvSpPr>
        <p:spPr/>
        <p:txBody>
          <a:bodyPr/>
          <a:lstStyle/>
          <a:p>
            <a:fld id="{A4EB1896-982B-4D6B-BD2D-370CD0D1BA31}" type="slidenum">
              <a:rPr lang="zh-CN" altLang="en-US" smtClean="0"/>
              <a:t>15</a:t>
            </a:fld>
            <a:endParaRPr lang="zh-CN" altLang="en-US"/>
          </a:p>
        </p:txBody>
      </p:sp>
    </p:spTree>
    <p:extLst>
      <p:ext uri="{BB962C8B-B14F-4D97-AF65-F5344CB8AC3E}">
        <p14:creationId xmlns:p14="http://schemas.microsoft.com/office/powerpoint/2010/main" val="25308370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937491"/>
            <a:ext cx="10972800" cy="895004"/>
          </a:xfrm>
        </p:spPr>
        <p:txBody>
          <a:bodyPr>
            <a:normAutofit/>
          </a:bodyPr>
          <a:lstStyle/>
          <a:p>
            <a:r>
              <a:rPr lang="en-US" sz="4000" b="1" dirty="0">
                <a:latin typeface="Times New Roman" panose="02020603050405020304" pitchFamily="18" charset="0"/>
                <a:cs typeface="Times New Roman" panose="02020603050405020304" pitchFamily="18" charset="0"/>
              </a:rPr>
              <a:t>The Balance Sheet</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194790988"/>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12"/>
          </p:nvPr>
        </p:nvSpPr>
        <p:spPr/>
        <p:txBody>
          <a:bodyPr/>
          <a:lstStyle/>
          <a:p>
            <a:fld id="{A4EB1896-982B-4D6B-BD2D-370CD0D1BA31}" type="slidenum">
              <a:rPr lang="zh-CN" altLang="en-US" smtClean="0"/>
              <a:t>16</a:t>
            </a:fld>
            <a:endParaRPr lang="zh-CN" altLang="en-US"/>
          </a:p>
        </p:txBody>
      </p:sp>
    </p:spTree>
    <p:extLst>
      <p:ext uri="{BB962C8B-B14F-4D97-AF65-F5344CB8AC3E}">
        <p14:creationId xmlns:p14="http://schemas.microsoft.com/office/powerpoint/2010/main" val="37570918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8887" y="895365"/>
            <a:ext cx="9183949" cy="1021977"/>
          </a:xfrm>
        </p:spPr>
        <p:txBody>
          <a:bodyPr/>
          <a:lstStyle/>
          <a:p>
            <a:r>
              <a:rPr lang="en-US" b="1" dirty="0">
                <a:latin typeface="Times New Roman" panose="02020603050405020304" pitchFamily="18" charset="0"/>
                <a:cs typeface="Times New Roman" panose="02020603050405020304" pitchFamily="18" charset="0"/>
              </a:rPr>
              <a:t>The Balance Sheet</a:t>
            </a:r>
            <a:endParaRPr lang="en-US" dirty="0"/>
          </a:p>
        </p:txBody>
      </p:sp>
      <p:sp>
        <p:nvSpPr>
          <p:cNvPr id="3" name="Content Placeholder 2"/>
          <p:cNvSpPr>
            <a:spLocks noGrp="1"/>
          </p:cNvSpPr>
          <p:nvPr>
            <p:ph idx="1"/>
          </p:nvPr>
        </p:nvSpPr>
        <p:spPr>
          <a:xfrm>
            <a:off x="1005840" y="2212573"/>
            <a:ext cx="6189287" cy="2894213"/>
          </a:xfrm>
        </p:spPr>
        <p:txBody>
          <a:bodyPr>
            <a:normAutofit/>
          </a:bodyPr>
          <a:lstStyle/>
          <a:p>
            <a:pPr marL="0" indent="0">
              <a:lnSpc>
                <a:spcPct val="150000"/>
              </a:lnSpc>
              <a:buNone/>
            </a:pPr>
            <a:r>
              <a:rPr lang="en-US" sz="2000" dirty="0">
                <a:latin typeface="Times New Roman" panose="02020603050405020304" pitchFamily="18" charset="0"/>
                <a:cs typeface="Times New Roman" panose="02020603050405020304" pitchFamily="18" charset="0"/>
              </a:rPr>
              <a:t>The Accounting Equation is as follows:</a:t>
            </a:r>
          </a:p>
          <a:p>
            <a:pPr marL="0" indent="0">
              <a:lnSpc>
                <a:spcPct val="150000"/>
              </a:lnSpc>
              <a:buNone/>
            </a:pPr>
            <a:r>
              <a:rPr lang="en-US" sz="2000" b="1" dirty="0">
                <a:latin typeface="Times New Roman" panose="02020603050405020304" pitchFamily="18" charset="0"/>
                <a:cs typeface="Times New Roman" panose="02020603050405020304" pitchFamily="18" charset="0"/>
              </a:rPr>
              <a:t>Assets = Liabilities + Shareholder’s Equity</a:t>
            </a:r>
          </a:p>
          <a:p>
            <a:pPr marL="0" indent="0">
              <a:lnSpc>
                <a:spcPct val="150000"/>
              </a:lnSpc>
              <a:buNone/>
            </a:pPr>
            <a:r>
              <a:rPr lang="en-US" sz="2000" dirty="0">
                <a:latin typeface="Times New Roman" panose="02020603050405020304" pitchFamily="18" charset="0"/>
                <a:cs typeface="Times New Roman" panose="02020603050405020304" pitchFamily="18" charset="0"/>
              </a:rPr>
              <a:t>or</a:t>
            </a:r>
          </a:p>
          <a:p>
            <a:pPr marL="0" indent="0">
              <a:lnSpc>
                <a:spcPct val="150000"/>
              </a:lnSpc>
              <a:buNone/>
            </a:pPr>
            <a:r>
              <a:rPr lang="en-US" sz="2000" b="1" dirty="0">
                <a:latin typeface="Times New Roman" panose="02020603050405020304" pitchFamily="18" charset="0"/>
                <a:cs typeface="Times New Roman" panose="02020603050405020304" pitchFamily="18" charset="0"/>
              </a:rPr>
              <a:t>Shareholder’s Equity = Asset - Liabilities</a:t>
            </a:r>
          </a:p>
        </p:txBody>
      </p:sp>
      <p:sp>
        <p:nvSpPr>
          <p:cNvPr id="4" name="Slide Number Placeholder 3"/>
          <p:cNvSpPr>
            <a:spLocks noGrp="1"/>
          </p:cNvSpPr>
          <p:nvPr>
            <p:ph type="sldNum" sz="quarter" idx="12"/>
          </p:nvPr>
        </p:nvSpPr>
        <p:spPr/>
        <p:txBody>
          <a:bodyPr/>
          <a:lstStyle/>
          <a:p>
            <a:fld id="{A4EB1896-982B-4D6B-BD2D-370CD0D1BA31}" type="slidenum">
              <a:rPr lang="zh-CN" altLang="en-US" smtClean="0"/>
              <a:t>17</a:t>
            </a:fld>
            <a:endParaRPr lang="zh-CN" altLang="en-US"/>
          </a:p>
        </p:txBody>
      </p:sp>
    </p:spTree>
    <p:extLst>
      <p:ext uri="{BB962C8B-B14F-4D97-AF65-F5344CB8AC3E}">
        <p14:creationId xmlns:p14="http://schemas.microsoft.com/office/powerpoint/2010/main" val="37736122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4149" y="555812"/>
            <a:ext cx="7222565" cy="662247"/>
          </a:xfrm>
        </p:spPr>
        <p:txBody>
          <a:bodyPr>
            <a:normAutofit fontScale="90000"/>
          </a:bodyPr>
          <a:lstStyle/>
          <a:p>
            <a:r>
              <a:rPr lang="en-US" sz="3600" b="1" dirty="0">
                <a:latin typeface="Times New Roman" panose="02020603050405020304" pitchFamily="18" charset="0"/>
                <a:cs typeface="Times New Roman" panose="02020603050405020304" pitchFamily="18" charset="0"/>
              </a:rPr>
              <a:t>The Balance Sheet Layout - Example</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445376481"/>
              </p:ext>
            </p:extLst>
          </p:nvPr>
        </p:nvGraphicFramePr>
        <p:xfrm>
          <a:off x="1021869" y="1218059"/>
          <a:ext cx="10566400" cy="4820920"/>
        </p:xfrm>
        <a:graphic>
          <a:graphicData uri="http://schemas.openxmlformats.org/drawingml/2006/table">
            <a:tbl>
              <a:tblPr firstRow="1" bandRow="1">
                <a:tableStyleId>{5940675A-B579-460E-94D1-54222C63F5DA}</a:tableStyleId>
              </a:tblPr>
              <a:tblGrid>
                <a:gridCol w="5283200">
                  <a:extLst>
                    <a:ext uri="{9D8B030D-6E8A-4147-A177-3AD203B41FA5}">
                      <a16:colId xmlns:a16="http://schemas.microsoft.com/office/drawing/2014/main" val="20000"/>
                    </a:ext>
                  </a:extLst>
                </a:gridCol>
                <a:gridCol w="5283200">
                  <a:extLst>
                    <a:ext uri="{9D8B030D-6E8A-4147-A177-3AD203B41FA5}">
                      <a16:colId xmlns:a16="http://schemas.microsoft.com/office/drawing/2014/main" val="20001"/>
                    </a:ext>
                  </a:extLst>
                </a:gridCol>
              </a:tblGrid>
              <a:tr h="370840">
                <a:tc>
                  <a:txBody>
                    <a:bodyPr/>
                    <a:lstStyle/>
                    <a:p>
                      <a:pPr algn="ctr"/>
                      <a:r>
                        <a:rPr lang="en-US" b="1" dirty="0">
                          <a:latin typeface="Times New Roman" panose="02020603050405020304" pitchFamily="18" charset="0"/>
                          <a:cs typeface="Times New Roman" panose="02020603050405020304" pitchFamily="18" charset="0"/>
                        </a:rPr>
                        <a:t>Assets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endParaRPr lang="en-US" dirty="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370840">
                <a:tc>
                  <a:txBody>
                    <a:bodyPr/>
                    <a:lstStyle/>
                    <a:p>
                      <a:pPr algn="l"/>
                      <a:r>
                        <a:rPr lang="en-US" dirty="0">
                          <a:latin typeface="Times New Roman" panose="02020603050405020304" pitchFamily="18" charset="0"/>
                          <a:cs typeface="Times New Roman" panose="02020603050405020304" pitchFamily="18" charset="0"/>
                        </a:rPr>
                        <a:t>Investments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dirty="0">
                          <a:latin typeface="Times New Roman" panose="02020603050405020304" pitchFamily="18" charset="0"/>
                          <a:cs typeface="Times New Roman" panose="02020603050405020304" pitchFamily="18" charset="0"/>
                        </a:rPr>
                        <a:t>3,720</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370840">
                <a:tc>
                  <a:txBody>
                    <a:bodyPr/>
                    <a:lstStyle/>
                    <a:p>
                      <a:pPr algn="l"/>
                      <a:r>
                        <a:rPr lang="en-US" dirty="0">
                          <a:latin typeface="Times New Roman" panose="02020603050405020304" pitchFamily="18" charset="0"/>
                          <a:cs typeface="Times New Roman" panose="02020603050405020304" pitchFamily="18" charset="0"/>
                        </a:rPr>
                        <a:t>Reinsurers’ share of technical provisions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dirty="0">
                          <a:latin typeface="Times New Roman" panose="02020603050405020304" pitchFamily="18" charset="0"/>
                          <a:cs typeface="Times New Roman" panose="02020603050405020304" pitchFamily="18" charset="0"/>
                        </a:rPr>
                        <a:t>7,399</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370840">
                <a:tc>
                  <a:txBody>
                    <a:bodyPr/>
                    <a:lstStyle/>
                    <a:p>
                      <a:pPr algn="l"/>
                      <a:r>
                        <a:rPr lang="en-US" dirty="0">
                          <a:latin typeface="Times New Roman" panose="02020603050405020304" pitchFamily="18" charset="0"/>
                          <a:cs typeface="Times New Roman" panose="02020603050405020304" pitchFamily="18" charset="0"/>
                        </a:rPr>
                        <a:t>Debtors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dirty="0">
                          <a:latin typeface="Times New Roman" panose="02020603050405020304" pitchFamily="18" charset="0"/>
                          <a:cs typeface="Times New Roman" panose="02020603050405020304" pitchFamily="18" charset="0"/>
                        </a:rPr>
                        <a:t>1,000</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370840">
                <a:tc>
                  <a:txBody>
                    <a:bodyPr/>
                    <a:lstStyle/>
                    <a:p>
                      <a:pPr algn="l"/>
                      <a:r>
                        <a:rPr lang="en-US" dirty="0">
                          <a:latin typeface="Times New Roman" panose="02020603050405020304" pitchFamily="18" charset="0"/>
                          <a:cs typeface="Times New Roman" panose="02020603050405020304" pitchFamily="18" charset="0"/>
                        </a:rPr>
                        <a:t>Other assets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dirty="0">
                          <a:latin typeface="Times New Roman" panose="02020603050405020304" pitchFamily="18" charset="0"/>
                          <a:cs typeface="Times New Roman" panose="02020603050405020304" pitchFamily="18" charset="0"/>
                        </a:rPr>
                        <a:t>313</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4"/>
                  </a:ext>
                </a:extLst>
              </a:tr>
              <a:tr h="370840">
                <a:tc>
                  <a:txBody>
                    <a:bodyPr/>
                    <a:lstStyle/>
                    <a:p>
                      <a:pPr algn="l"/>
                      <a:r>
                        <a:rPr lang="en-US" b="1" dirty="0">
                          <a:latin typeface="Times New Roman" panose="02020603050405020304" pitchFamily="18" charset="0"/>
                          <a:cs typeface="Times New Roman" panose="02020603050405020304" pitchFamily="18" charset="0"/>
                        </a:rPr>
                        <a:t>Total Assets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b="1" dirty="0">
                          <a:solidFill>
                            <a:srgbClr val="FF0000"/>
                          </a:solidFill>
                          <a:latin typeface="Times New Roman" panose="02020603050405020304" pitchFamily="18" charset="0"/>
                          <a:cs typeface="Times New Roman" panose="02020603050405020304" pitchFamily="18" charset="0"/>
                        </a:rPr>
                        <a:t>12,432</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5"/>
                  </a:ext>
                </a:extLst>
              </a:tr>
              <a:tr h="370840">
                <a:tc>
                  <a:txBody>
                    <a:bodyPr/>
                    <a:lstStyle/>
                    <a:p>
                      <a:pPr algn="ctr"/>
                      <a:r>
                        <a:rPr lang="en-US" b="1" dirty="0">
                          <a:latin typeface="Times New Roman" panose="02020603050405020304" pitchFamily="18" charset="0"/>
                          <a:cs typeface="Times New Roman" panose="02020603050405020304" pitchFamily="18" charset="0"/>
                        </a:rPr>
                        <a:t>Liabilities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endParaRPr lang="en-US" dirty="0">
                        <a:latin typeface="Times New Roman" panose="02020603050405020304" pitchFamily="18" charset="0"/>
                        <a:cs typeface="Times New Roman" panose="02020603050405020304" pitchFamily="18" charset="0"/>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6"/>
                  </a:ext>
                </a:extLst>
              </a:tr>
              <a:tr h="370840">
                <a:tc>
                  <a:txBody>
                    <a:bodyPr/>
                    <a:lstStyle/>
                    <a:p>
                      <a:pPr algn="l"/>
                      <a:r>
                        <a:rPr lang="en-US" dirty="0">
                          <a:latin typeface="Times New Roman" panose="02020603050405020304" pitchFamily="18" charset="0"/>
                          <a:cs typeface="Times New Roman" panose="02020603050405020304" pitchFamily="18" charset="0"/>
                        </a:rPr>
                        <a:t>Capital</a:t>
                      </a:r>
                      <a:r>
                        <a:rPr lang="en-US" baseline="0" dirty="0">
                          <a:latin typeface="Times New Roman" panose="02020603050405020304" pitchFamily="18" charset="0"/>
                          <a:cs typeface="Times New Roman" panose="02020603050405020304" pitchFamily="18" charset="0"/>
                        </a:rPr>
                        <a:t> (shareholders funds)</a:t>
                      </a:r>
                      <a:endParaRPr lang="en-US" dirty="0">
                        <a:latin typeface="Times New Roman" panose="02020603050405020304" pitchFamily="18" charset="0"/>
                        <a:cs typeface="Times New Roman" panose="02020603050405020304" pitchFamily="18" charset="0"/>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dirty="0">
                          <a:latin typeface="Times New Roman" panose="02020603050405020304" pitchFamily="18" charset="0"/>
                          <a:cs typeface="Times New Roman" panose="02020603050405020304" pitchFamily="18" charset="0"/>
                        </a:rPr>
                        <a:t>2,200</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7"/>
                  </a:ext>
                </a:extLst>
              </a:tr>
              <a:tr h="370840">
                <a:tc>
                  <a:txBody>
                    <a:bodyPr/>
                    <a:lstStyle/>
                    <a:p>
                      <a:pPr algn="l"/>
                      <a:r>
                        <a:rPr lang="en-US" dirty="0">
                          <a:latin typeface="Times New Roman" panose="02020603050405020304" pitchFamily="18" charset="0"/>
                          <a:cs typeface="Times New Roman" panose="02020603050405020304" pitchFamily="18" charset="0"/>
                        </a:rPr>
                        <a:t>Claims outstanding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dirty="0">
                          <a:latin typeface="Times New Roman" panose="02020603050405020304" pitchFamily="18" charset="0"/>
                          <a:cs typeface="Times New Roman" panose="02020603050405020304" pitchFamily="18" charset="0"/>
                        </a:rPr>
                        <a:t>6,255</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8"/>
                  </a:ext>
                </a:extLst>
              </a:tr>
              <a:tr h="370840">
                <a:tc>
                  <a:txBody>
                    <a:bodyPr/>
                    <a:lstStyle/>
                    <a:p>
                      <a:pPr algn="l"/>
                      <a:r>
                        <a:rPr lang="en-US" dirty="0">
                          <a:latin typeface="Times New Roman" panose="02020603050405020304" pitchFamily="18" charset="0"/>
                          <a:cs typeface="Times New Roman" panose="02020603050405020304" pitchFamily="18" charset="0"/>
                        </a:rPr>
                        <a:t>Provision for unearned premiums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dirty="0">
                          <a:latin typeface="Times New Roman" panose="02020603050405020304" pitchFamily="18" charset="0"/>
                          <a:cs typeface="Times New Roman" panose="02020603050405020304" pitchFamily="18" charset="0"/>
                        </a:rPr>
                        <a:t>657</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9"/>
                  </a:ext>
                </a:extLst>
              </a:tr>
              <a:tr h="370840">
                <a:tc>
                  <a:txBody>
                    <a:bodyPr/>
                    <a:lstStyle/>
                    <a:p>
                      <a:pPr algn="l"/>
                      <a:r>
                        <a:rPr lang="en-US" dirty="0">
                          <a:latin typeface="Times New Roman" panose="02020603050405020304" pitchFamily="18" charset="0"/>
                          <a:cs typeface="Times New Roman" panose="02020603050405020304" pitchFamily="18" charset="0"/>
                        </a:rPr>
                        <a:t>Equalization provision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dirty="0">
                          <a:latin typeface="Times New Roman" panose="02020603050405020304" pitchFamily="18" charset="0"/>
                          <a:cs typeface="Times New Roman" panose="02020603050405020304" pitchFamily="18" charset="0"/>
                        </a:rPr>
                        <a:t>20</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10"/>
                  </a:ext>
                </a:extLst>
              </a:tr>
              <a:tr h="370840">
                <a:tc>
                  <a:txBody>
                    <a:bodyPr/>
                    <a:lstStyle/>
                    <a:p>
                      <a:pPr algn="l"/>
                      <a:r>
                        <a:rPr lang="en-US" dirty="0">
                          <a:latin typeface="Times New Roman" panose="02020603050405020304" pitchFamily="18" charset="0"/>
                          <a:cs typeface="Times New Roman" panose="02020603050405020304" pitchFamily="18" charset="0"/>
                        </a:rPr>
                        <a:t>Creditors (both insurance and reinsurance)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dirty="0">
                          <a:latin typeface="Times New Roman" panose="02020603050405020304" pitchFamily="18" charset="0"/>
                          <a:cs typeface="Times New Roman" panose="02020603050405020304" pitchFamily="18" charset="0"/>
                        </a:rPr>
                        <a:t>3,300</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11"/>
                  </a:ext>
                </a:extLst>
              </a:tr>
              <a:tr h="370840">
                <a:tc>
                  <a:txBody>
                    <a:bodyPr/>
                    <a:lstStyle/>
                    <a:p>
                      <a:pPr algn="l"/>
                      <a:r>
                        <a:rPr lang="en-US" b="1" dirty="0">
                          <a:latin typeface="Times New Roman" panose="02020603050405020304" pitchFamily="18" charset="0"/>
                          <a:cs typeface="Times New Roman" panose="02020603050405020304" pitchFamily="18" charset="0"/>
                        </a:rPr>
                        <a:t>Total Liabilities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b="1" dirty="0">
                          <a:solidFill>
                            <a:srgbClr val="FF0000"/>
                          </a:solidFill>
                          <a:latin typeface="Times New Roman" panose="02020603050405020304" pitchFamily="18" charset="0"/>
                          <a:cs typeface="Times New Roman" panose="02020603050405020304" pitchFamily="18" charset="0"/>
                        </a:rPr>
                        <a:t>12,432</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12"/>
                  </a:ext>
                </a:extLst>
              </a:tr>
            </a:tbl>
          </a:graphicData>
        </a:graphic>
      </p:graphicFrame>
      <p:sp>
        <p:nvSpPr>
          <p:cNvPr id="3" name="Slide Number Placeholder 2"/>
          <p:cNvSpPr>
            <a:spLocks noGrp="1"/>
          </p:cNvSpPr>
          <p:nvPr>
            <p:ph type="sldNum" sz="quarter" idx="12"/>
          </p:nvPr>
        </p:nvSpPr>
        <p:spPr/>
        <p:txBody>
          <a:bodyPr/>
          <a:lstStyle/>
          <a:p>
            <a:fld id="{A4EB1896-982B-4D6B-BD2D-370CD0D1BA31}" type="slidenum">
              <a:rPr lang="zh-CN" altLang="en-US" smtClean="0"/>
              <a:t>18</a:t>
            </a:fld>
            <a:endParaRPr lang="zh-CN" altLang="en-US"/>
          </a:p>
        </p:txBody>
      </p:sp>
    </p:spTree>
    <p:extLst>
      <p:ext uri="{BB962C8B-B14F-4D97-AF65-F5344CB8AC3E}">
        <p14:creationId xmlns:p14="http://schemas.microsoft.com/office/powerpoint/2010/main" val="106990888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97589" y="851647"/>
            <a:ext cx="6810188" cy="495301"/>
          </a:xfrm>
        </p:spPr>
        <p:txBody>
          <a:bodyPr>
            <a:normAutofit fontScale="90000"/>
          </a:bodyPr>
          <a:lstStyle/>
          <a:p>
            <a:r>
              <a:rPr lang="en-US" altLang="zh-CN" b="1" dirty="0">
                <a:latin typeface="Times New Roman" panose="02020603050405020304" pitchFamily="18" charset="0"/>
                <a:cs typeface="Times New Roman" panose="02020603050405020304" pitchFamily="18" charset="0"/>
              </a:rPr>
              <a:t>Income Statement - Definition</a:t>
            </a:r>
            <a:endParaRPr lang="zh-CN" altLang="en-US"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602503" y="1346948"/>
            <a:ext cx="10566400" cy="3916363"/>
          </a:xfrm>
        </p:spPr>
        <p:txBody>
          <a:bodyPr>
            <a:noAutofit/>
          </a:bodyPr>
          <a:lstStyle/>
          <a:p>
            <a:pPr marL="0" indent="0" algn="just">
              <a:lnSpc>
                <a:spcPct val="150000"/>
              </a:lnSpc>
              <a:spcBef>
                <a:spcPts val="0"/>
              </a:spcBef>
              <a:buNone/>
            </a:pPr>
            <a:r>
              <a:rPr lang="en-US" altLang="zh-CN" sz="2400" dirty="0">
                <a:latin typeface="Times New Roman" panose="02020603050405020304" pitchFamily="18" charset="0"/>
                <a:cs typeface="Times New Roman" panose="02020603050405020304" pitchFamily="18" charset="0"/>
              </a:rPr>
              <a:t>Also known as the "profit and loss statement" or "statement of revenue and expense."</a:t>
            </a:r>
          </a:p>
          <a:p>
            <a:pPr marL="0" indent="0" algn="just">
              <a:lnSpc>
                <a:spcPct val="150000"/>
              </a:lnSpc>
              <a:spcBef>
                <a:spcPts val="0"/>
              </a:spcBef>
              <a:buNone/>
            </a:pPr>
            <a:r>
              <a:rPr lang="en-US" altLang="zh-CN" sz="2400" dirty="0">
                <a:latin typeface="Times New Roman" panose="02020603050405020304" pitchFamily="18" charset="0"/>
                <a:cs typeface="Times New Roman" panose="02020603050405020304" pitchFamily="18" charset="0"/>
              </a:rPr>
              <a:t>A financial statement that measures a company's financial performance over a specific accounting period. Financial performance is assessed by giving a summary of how the business incurs its revenues and expenses through both operating and non-operating activities. It also shows the net profit or loss incurred over a specific accounting period, typically over a fiscal quarter or year.</a:t>
            </a:r>
          </a:p>
          <a:p>
            <a:pPr marL="0" indent="0" algn="just">
              <a:lnSpc>
                <a:spcPct val="150000"/>
              </a:lnSpc>
              <a:spcBef>
                <a:spcPts val="0"/>
              </a:spcBef>
              <a:buNone/>
            </a:pPr>
            <a:endParaRPr lang="zh-CN" altLang="en-US" sz="24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A4EB1896-982B-4D6B-BD2D-370CD0D1BA31}" type="slidenum">
              <a:rPr lang="zh-CN" altLang="en-US" smtClean="0"/>
              <a:t>19</a:t>
            </a:fld>
            <a:endParaRPr lang="zh-CN" altLang="en-US"/>
          </a:p>
        </p:txBody>
      </p:sp>
    </p:spTree>
    <p:extLst>
      <p:ext uri="{BB962C8B-B14F-4D97-AF65-F5344CB8AC3E}">
        <p14:creationId xmlns:p14="http://schemas.microsoft.com/office/powerpoint/2010/main" val="39637985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1200" y="1066800"/>
            <a:ext cx="10972800" cy="733425"/>
          </a:xfrm>
        </p:spPr>
        <p:txBody>
          <a:bodyPr>
            <a:normAutofit/>
          </a:bodyPr>
          <a:lstStyle/>
          <a:p>
            <a:r>
              <a:rPr lang="en-US" altLang="zh-CN" sz="3600" b="1" dirty="0">
                <a:latin typeface="Times New Roman" panose="02020603050405020304" pitchFamily="18" charset="0"/>
                <a:cs typeface="Times New Roman" panose="02020603050405020304" pitchFamily="18" charset="0"/>
              </a:rPr>
              <a:t>Financial Statements - Definition</a:t>
            </a:r>
            <a:endParaRPr lang="zh-CN" altLang="en-US" sz="3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914400" y="2122678"/>
            <a:ext cx="10566400" cy="3916363"/>
          </a:xfrm>
        </p:spPr>
        <p:txBody>
          <a:bodyPr>
            <a:normAutofit/>
          </a:bodyPr>
          <a:lstStyle/>
          <a:p>
            <a:pPr marL="0" indent="0" algn="just">
              <a:spcBef>
                <a:spcPts val="600"/>
              </a:spcBef>
              <a:spcAft>
                <a:spcPts val="600"/>
              </a:spcAft>
              <a:buNone/>
            </a:pPr>
            <a:r>
              <a:rPr lang="en-US" altLang="zh-CN" sz="2600" dirty="0">
                <a:latin typeface="Times New Roman" panose="02020603050405020304" pitchFamily="18" charset="0"/>
                <a:cs typeface="Times New Roman" panose="02020603050405020304" pitchFamily="18" charset="0"/>
              </a:rPr>
              <a:t>Records that outline the financial activities of a business, an individual or any other entity. Financial statements are meant to present the financial information of the entity in question as clearly and concisely as possible for both the entity and for readers. </a:t>
            </a:r>
          </a:p>
          <a:p>
            <a:pPr marL="0" indent="0" algn="just">
              <a:spcBef>
                <a:spcPts val="600"/>
              </a:spcBef>
              <a:spcAft>
                <a:spcPts val="600"/>
              </a:spcAft>
              <a:buNone/>
            </a:pPr>
            <a:r>
              <a:rPr lang="en-US" altLang="zh-CN" sz="2600" dirty="0">
                <a:latin typeface="Times New Roman" panose="02020603050405020304" pitchFamily="18" charset="0"/>
                <a:cs typeface="Times New Roman" panose="02020603050405020304" pitchFamily="18" charset="0"/>
              </a:rPr>
              <a:t>Financial statements for businesses usually include: income statements, balance sheet, statements of retained earnings and cash flows, as well as other possible statements.</a:t>
            </a:r>
            <a:endParaRPr lang="zh-CN" altLang="en-US" sz="26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A4EB1896-982B-4D6B-BD2D-370CD0D1BA31}" type="slidenum">
              <a:rPr lang="zh-CN" altLang="en-US" smtClean="0"/>
              <a:t>2</a:t>
            </a:fld>
            <a:endParaRPr lang="zh-CN" altLang="en-US"/>
          </a:p>
        </p:txBody>
      </p:sp>
    </p:spTree>
    <p:extLst>
      <p:ext uri="{BB962C8B-B14F-4D97-AF65-F5344CB8AC3E}">
        <p14:creationId xmlns:p14="http://schemas.microsoft.com/office/powerpoint/2010/main" val="24661627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16450" y="784039"/>
            <a:ext cx="7380941" cy="581025"/>
          </a:xfrm>
        </p:spPr>
        <p:txBody>
          <a:bodyPr>
            <a:normAutofit fontScale="90000"/>
          </a:bodyPr>
          <a:lstStyle/>
          <a:p>
            <a:r>
              <a:rPr lang="en-US" altLang="zh-CN" b="1" dirty="0">
                <a:latin typeface="Times New Roman" panose="02020603050405020304" pitchFamily="18" charset="0"/>
                <a:cs typeface="Times New Roman" panose="02020603050405020304" pitchFamily="18" charset="0"/>
              </a:rPr>
              <a:t>Income Statement - Explanation</a:t>
            </a:r>
            <a:endParaRPr lang="zh-CN" altLang="en-US" dirty="0"/>
          </a:p>
        </p:txBody>
      </p:sp>
      <p:sp>
        <p:nvSpPr>
          <p:cNvPr id="3" name="Content Placeholder 2"/>
          <p:cNvSpPr>
            <a:spLocks noGrp="1"/>
          </p:cNvSpPr>
          <p:nvPr>
            <p:ph idx="1"/>
          </p:nvPr>
        </p:nvSpPr>
        <p:spPr>
          <a:xfrm>
            <a:off x="505011" y="1438835"/>
            <a:ext cx="10987741" cy="4262718"/>
          </a:xfrm>
        </p:spPr>
        <p:txBody>
          <a:bodyPr>
            <a:noAutofit/>
          </a:bodyPr>
          <a:lstStyle/>
          <a:p>
            <a:pPr marL="0" indent="0">
              <a:buNone/>
            </a:pPr>
            <a:r>
              <a:rPr lang="en-US" altLang="zh-CN" sz="2400" dirty="0">
                <a:latin typeface="Times New Roman" panose="02020603050405020304" pitchFamily="18" charset="0"/>
                <a:cs typeface="Times New Roman" panose="02020603050405020304" pitchFamily="18" charset="0"/>
              </a:rPr>
              <a:t>The income statement is the one of the three major financial statements. The other two are the balance sheet and the statement of cash flows. The income statement is divided into two parts: the operating and non-operating sections.</a:t>
            </a:r>
          </a:p>
          <a:p>
            <a:pPr marL="0" indent="0">
              <a:buNone/>
            </a:pPr>
            <a:r>
              <a:rPr lang="en-US" altLang="zh-CN" sz="2400" dirty="0">
                <a:latin typeface="Times New Roman" panose="02020603050405020304" pitchFamily="18" charset="0"/>
                <a:cs typeface="Times New Roman" panose="02020603050405020304" pitchFamily="18" charset="0"/>
              </a:rPr>
              <a:t>The portion of the income statement that deals with operating items is interesting to investors and analysts alike because this section discloses information about revenues and expenses that are a direct result of the regular business operations. For example, if a business creates sports equipment, then the operating items section would talk about the revenues and expenses involved with the production of sports equipment.</a:t>
            </a:r>
          </a:p>
          <a:p>
            <a:pPr marL="0" indent="0">
              <a:buNone/>
            </a:pPr>
            <a:endParaRPr lang="zh-CN" altLang="en-US" sz="24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A4EB1896-982B-4D6B-BD2D-370CD0D1BA31}" type="slidenum">
              <a:rPr lang="zh-CN" altLang="en-US" smtClean="0"/>
              <a:t>20</a:t>
            </a:fld>
            <a:endParaRPr lang="zh-CN" altLang="en-US"/>
          </a:p>
        </p:txBody>
      </p:sp>
    </p:spTree>
    <p:extLst>
      <p:ext uri="{BB962C8B-B14F-4D97-AF65-F5344CB8AC3E}">
        <p14:creationId xmlns:p14="http://schemas.microsoft.com/office/powerpoint/2010/main" val="37506899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06190" y="541336"/>
            <a:ext cx="7578351" cy="1143000"/>
          </a:xfrm>
        </p:spPr>
        <p:txBody>
          <a:bodyPr>
            <a:normAutofit fontScale="90000"/>
          </a:bodyPr>
          <a:lstStyle/>
          <a:p>
            <a:r>
              <a:rPr lang="en-US" altLang="zh-CN" b="1" dirty="0">
                <a:latin typeface="Times New Roman" panose="02020603050405020304" pitchFamily="18" charset="0"/>
                <a:cs typeface="Times New Roman" panose="02020603050405020304" pitchFamily="18" charset="0"/>
              </a:rPr>
              <a:t>Income Statement - Explanation</a:t>
            </a:r>
            <a:endParaRPr lang="zh-CN" altLang="en-US" dirty="0"/>
          </a:p>
        </p:txBody>
      </p:sp>
      <p:sp>
        <p:nvSpPr>
          <p:cNvPr id="3" name="Content Placeholder 2"/>
          <p:cNvSpPr>
            <a:spLocks noGrp="1"/>
          </p:cNvSpPr>
          <p:nvPr>
            <p:ph idx="1"/>
          </p:nvPr>
        </p:nvSpPr>
        <p:spPr>
          <a:xfrm>
            <a:off x="907303" y="1952066"/>
            <a:ext cx="10566400" cy="3916363"/>
          </a:xfrm>
        </p:spPr>
        <p:txBody>
          <a:bodyPr>
            <a:normAutofit/>
          </a:bodyPr>
          <a:lstStyle/>
          <a:p>
            <a:pPr marL="0" indent="0" algn="just">
              <a:lnSpc>
                <a:spcPct val="150000"/>
              </a:lnSpc>
              <a:buNone/>
            </a:pPr>
            <a:r>
              <a:rPr lang="en-US" altLang="zh-CN" sz="2000" dirty="0">
                <a:latin typeface="Times New Roman" panose="02020603050405020304" pitchFamily="18" charset="0"/>
                <a:cs typeface="Times New Roman" panose="02020603050405020304" pitchFamily="18" charset="0"/>
              </a:rPr>
              <a:t>The non-operating items section discloses revenue and expense information about activities that are not tied directly to a company's regular operations. For example, if the sport equipment company sold a factory and some old plant equipment, then this information would be in the non-operating items section.</a:t>
            </a:r>
          </a:p>
          <a:p>
            <a:pPr algn="just">
              <a:lnSpc>
                <a:spcPct val="150000"/>
              </a:lnSpc>
            </a:pPr>
            <a:endParaRPr lang="zh-CN" altLang="en-US" sz="2000" dirty="0"/>
          </a:p>
        </p:txBody>
      </p:sp>
      <p:sp>
        <p:nvSpPr>
          <p:cNvPr id="4" name="Slide Number Placeholder 3"/>
          <p:cNvSpPr>
            <a:spLocks noGrp="1"/>
          </p:cNvSpPr>
          <p:nvPr>
            <p:ph type="sldNum" sz="quarter" idx="12"/>
          </p:nvPr>
        </p:nvSpPr>
        <p:spPr/>
        <p:txBody>
          <a:bodyPr/>
          <a:lstStyle/>
          <a:p>
            <a:fld id="{A4EB1896-982B-4D6B-BD2D-370CD0D1BA31}" type="slidenum">
              <a:rPr lang="zh-CN" altLang="en-US" smtClean="0"/>
              <a:t>21</a:t>
            </a:fld>
            <a:endParaRPr lang="zh-CN" altLang="en-US"/>
          </a:p>
        </p:txBody>
      </p:sp>
    </p:spTree>
    <p:extLst>
      <p:ext uri="{BB962C8B-B14F-4D97-AF65-F5344CB8AC3E}">
        <p14:creationId xmlns:p14="http://schemas.microsoft.com/office/powerpoint/2010/main" val="349711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2188" y="731835"/>
            <a:ext cx="10972800" cy="878378"/>
          </a:xfrm>
        </p:spPr>
        <p:txBody>
          <a:bodyPr>
            <a:normAutofit/>
          </a:bodyPr>
          <a:lstStyle/>
          <a:p>
            <a:r>
              <a:rPr lang="en-US" sz="3600" b="1" dirty="0">
                <a:latin typeface="Times New Roman" panose="02020603050405020304" pitchFamily="18" charset="0"/>
                <a:cs typeface="Times New Roman" panose="02020603050405020304" pitchFamily="18" charset="0"/>
              </a:rPr>
              <a:t>Income Statement - Revenues</a:t>
            </a:r>
          </a:p>
        </p:txBody>
      </p:sp>
      <p:sp>
        <p:nvSpPr>
          <p:cNvPr id="3" name="Content Placeholder 2"/>
          <p:cNvSpPr>
            <a:spLocks noGrp="1"/>
          </p:cNvSpPr>
          <p:nvPr>
            <p:ph idx="1"/>
          </p:nvPr>
        </p:nvSpPr>
        <p:spPr>
          <a:xfrm>
            <a:off x="992188" y="1946821"/>
            <a:ext cx="10566400" cy="4072920"/>
          </a:xfrm>
        </p:spPr>
        <p:txBody>
          <a:bodyPr>
            <a:normAutofit/>
          </a:bodyPr>
          <a:lstStyle/>
          <a:p>
            <a:pPr>
              <a:lnSpc>
                <a:spcPct val="150000"/>
              </a:lnSpc>
            </a:pPr>
            <a:r>
              <a:rPr lang="en-US" sz="1800" dirty="0">
                <a:latin typeface="Times New Roman" panose="02020603050405020304" pitchFamily="18" charset="0"/>
                <a:cs typeface="Times New Roman" panose="02020603050405020304" pitchFamily="18" charset="0"/>
              </a:rPr>
              <a:t>Premiums / Net Premiums Earned</a:t>
            </a:r>
          </a:p>
          <a:p>
            <a:pPr>
              <a:lnSpc>
                <a:spcPct val="150000"/>
              </a:lnSpc>
            </a:pPr>
            <a:r>
              <a:rPr lang="en-US" sz="1800" dirty="0">
                <a:latin typeface="Times New Roman" panose="02020603050405020304" pitchFamily="18" charset="0"/>
                <a:cs typeface="Times New Roman" panose="02020603050405020304" pitchFamily="18" charset="0"/>
              </a:rPr>
              <a:t>Universal Life Policy Fess (Life insurance company)</a:t>
            </a:r>
          </a:p>
          <a:p>
            <a:pPr>
              <a:lnSpc>
                <a:spcPct val="150000"/>
              </a:lnSpc>
            </a:pPr>
            <a:r>
              <a:rPr lang="en-US" sz="1800" dirty="0">
                <a:latin typeface="Times New Roman" panose="02020603050405020304" pitchFamily="18" charset="0"/>
                <a:cs typeface="Times New Roman" panose="02020603050405020304" pitchFamily="18" charset="0"/>
              </a:rPr>
              <a:t>Net Investment Income</a:t>
            </a:r>
          </a:p>
          <a:p>
            <a:pPr>
              <a:lnSpc>
                <a:spcPct val="150000"/>
              </a:lnSpc>
              <a:buFont typeface="Wingdings" panose="05000000000000000000" pitchFamily="2" charset="2"/>
              <a:buChar char="Ø"/>
            </a:pPr>
            <a:r>
              <a:rPr lang="en-US" sz="1800" dirty="0">
                <a:latin typeface="Times New Roman" panose="02020603050405020304" pitchFamily="18" charset="0"/>
                <a:cs typeface="Times New Roman" panose="02020603050405020304" pitchFamily="18" charset="0"/>
              </a:rPr>
              <a:t>    Must be of sufficient amount to help offset claims expense that may exceed premium income</a:t>
            </a:r>
          </a:p>
          <a:p>
            <a:pPr>
              <a:lnSpc>
                <a:spcPct val="150000"/>
              </a:lnSpc>
              <a:buFont typeface="Wingdings" panose="05000000000000000000" pitchFamily="2" charset="2"/>
              <a:buChar char="Ø"/>
            </a:pPr>
            <a:r>
              <a:rPr lang="en-US" sz="1800" dirty="0">
                <a:latin typeface="Times New Roman" panose="02020603050405020304" pitchFamily="18" charset="0"/>
                <a:cs typeface="Times New Roman" panose="02020603050405020304" pitchFamily="18" charset="0"/>
              </a:rPr>
              <a:t>   If interest rates are rising then the company will be able to invest premium income in higher earning fixed-income securities than that of the previous fiscal period(s).</a:t>
            </a:r>
          </a:p>
          <a:p>
            <a:pPr>
              <a:lnSpc>
                <a:spcPct val="150000"/>
              </a:lnSpc>
            </a:pPr>
            <a:r>
              <a:rPr lang="en-US" sz="1800" dirty="0">
                <a:latin typeface="Times New Roman" panose="02020603050405020304" pitchFamily="18" charset="0"/>
                <a:cs typeface="Times New Roman" panose="02020603050405020304" pitchFamily="18" charset="0"/>
              </a:rPr>
              <a:t>Fee Income</a:t>
            </a:r>
          </a:p>
        </p:txBody>
      </p:sp>
      <p:sp>
        <p:nvSpPr>
          <p:cNvPr id="4" name="Slide Number Placeholder 3"/>
          <p:cNvSpPr>
            <a:spLocks noGrp="1"/>
          </p:cNvSpPr>
          <p:nvPr>
            <p:ph type="sldNum" sz="quarter" idx="12"/>
          </p:nvPr>
        </p:nvSpPr>
        <p:spPr/>
        <p:txBody>
          <a:bodyPr/>
          <a:lstStyle/>
          <a:p>
            <a:fld id="{A4EB1896-982B-4D6B-BD2D-370CD0D1BA31}" type="slidenum">
              <a:rPr lang="zh-CN" altLang="en-US" smtClean="0"/>
              <a:t>22</a:t>
            </a:fld>
            <a:endParaRPr lang="zh-CN" altLang="en-US"/>
          </a:p>
        </p:txBody>
      </p:sp>
    </p:spTree>
    <p:extLst>
      <p:ext uri="{BB962C8B-B14F-4D97-AF65-F5344CB8AC3E}">
        <p14:creationId xmlns:p14="http://schemas.microsoft.com/office/powerpoint/2010/main" val="41045817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4988" y="986118"/>
            <a:ext cx="10972800" cy="592806"/>
          </a:xfrm>
        </p:spPr>
        <p:txBody>
          <a:bodyPr>
            <a:normAutofit/>
          </a:bodyPr>
          <a:lstStyle/>
          <a:p>
            <a:r>
              <a:rPr lang="en-US" sz="3600" b="1" dirty="0">
                <a:latin typeface="Times New Roman" panose="02020603050405020304" pitchFamily="18" charset="0"/>
                <a:cs typeface="Times New Roman" panose="02020603050405020304" pitchFamily="18" charset="0"/>
              </a:rPr>
              <a:t>Income Statement - Expenses</a:t>
            </a:r>
          </a:p>
        </p:txBody>
      </p:sp>
      <p:sp>
        <p:nvSpPr>
          <p:cNvPr id="4" name="Rectangle 1"/>
          <p:cNvSpPr>
            <a:spLocks noGrp="1" noChangeArrowheads="1"/>
          </p:cNvSpPr>
          <p:nvPr>
            <p:ph idx="1"/>
          </p:nvPr>
        </p:nvSpPr>
        <p:spPr bwMode="auto">
          <a:xfrm>
            <a:off x="989104" y="1683535"/>
            <a:ext cx="9391535" cy="41919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1" eaLnBrk="0" fontAlgn="base" hangingPunct="0">
              <a:lnSpc>
                <a:spcPct val="150000"/>
              </a:lnSpc>
              <a:spcBef>
                <a:spcPct val="0"/>
              </a:spcBef>
              <a:spcAft>
                <a:spcPct val="0"/>
              </a:spcAft>
              <a:buFont typeface="Arial" panose="020B0604020202020204" pitchFamily="34" charset="0"/>
              <a:buChar char="•"/>
            </a:pPr>
            <a:r>
              <a:rPr kumimoji="0" lang="en-US" altLang="en-US" sz="20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Policyholder Benefits and Claims</a:t>
            </a:r>
          </a:p>
          <a:p>
            <a:pPr lvl="1" eaLnBrk="0" fontAlgn="base" hangingPunct="0">
              <a:lnSpc>
                <a:spcPct val="150000"/>
              </a:lnSpc>
              <a:spcBef>
                <a:spcPct val="0"/>
              </a:spcBef>
              <a:spcAft>
                <a:spcPct val="0"/>
              </a:spcAft>
              <a:buFont typeface="Wingdings" panose="05000000000000000000" pitchFamily="2" charset="2"/>
              <a:buChar char="Ø"/>
            </a:pPr>
            <a:r>
              <a:rPr lang="en-US" altLang="en-US" sz="2000" dirty="0">
                <a:latin typeface="Times New Roman" panose="02020603050405020304" pitchFamily="18" charset="0"/>
                <a:cs typeface="Times New Roman" panose="02020603050405020304" pitchFamily="18" charset="0"/>
              </a:rPr>
              <a:t>Death Benefits</a:t>
            </a:r>
          </a:p>
          <a:p>
            <a:pPr lvl="1" eaLnBrk="0" fontAlgn="base" hangingPunct="0">
              <a:lnSpc>
                <a:spcPct val="150000"/>
              </a:lnSpc>
              <a:spcBef>
                <a:spcPct val="0"/>
              </a:spcBef>
              <a:spcAft>
                <a:spcPct val="0"/>
              </a:spcAft>
              <a:buFont typeface="Wingdings" panose="05000000000000000000" pitchFamily="2" charset="2"/>
              <a:buChar char="Ø"/>
            </a:pPr>
            <a:r>
              <a:rPr kumimoji="0" lang="en-US" altLang="en-US" sz="20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Property</a:t>
            </a:r>
            <a:r>
              <a:rPr kumimoji="0" lang="en-US" altLang="en-US" sz="2000" b="0" i="0" u="none" strike="noStrike" cap="none" normalizeH="0" dirty="0">
                <a:ln>
                  <a:noFill/>
                </a:ln>
                <a:solidFill>
                  <a:schemeClr val="tx1"/>
                </a:solidFill>
                <a:effectLst/>
                <a:latin typeface="Times New Roman" panose="02020603050405020304" pitchFamily="18" charset="0"/>
                <a:cs typeface="Times New Roman" panose="02020603050405020304" pitchFamily="18" charset="0"/>
              </a:rPr>
              <a:t> &amp; Casualty Claims</a:t>
            </a:r>
          </a:p>
          <a:p>
            <a:pPr lvl="1" eaLnBrk="0" fontAlgn="base" hangingPunct="0">
              <a:lnSpc>
                <a:spcPct val="150000"/>
              </a:lnSpc>
              <a:spcBef>
                <a:spcPct val="0"/>
              </a:spcBef>
              <a:spcAft>
                <a:spcPct val="0"/>
              </a:spcAft>
              <a:buFont typeface="Arial" panose="020B0604020202020204" pitchFamily="34" charset="0"/>
              <a:buChar char="•"/>
            </a:pPr>
            <a:r>
              <a:rPr lang="en-US" altLang="en-US" sz="2000" baseline="0" dirty="0">
                <a:latin typeface="Times New Roman" panose="02020603050405020304" pitchFamily="18" charset="0"/>
                <a:cs typeface="Times New Roman" panose="02020603050405020304" pitchFamily="18" charset="0"/>
              </a:rPr>
              <a:t>Interest</a:t>
            </a:r>
            <a:r>
              <a:rPr lang="en-US" altLang="en-US" sz="2000" dirty="0">
                <a:latin typeface="Times New Roman" panose="02020603050405020304" pitchFamily="18" charset="0"/>
                <a:cs typeface="Times New Roman" panose="02020603050405020304" pitchFamily="18" charset="0"/>
              </a:rPr>
              <a:t> (Payable to Policyholder accounts)</a:t>
            </a:r>
          </a:p>
          <a:p>
            <a:pPr lvl="1" eaLnBrk="0" fontAlgn="base" hangingPunct="0">
              <a:lnSpc>
                <a:spcPct val="150000"/>
              </a:lnSpc>
              <a:spcBef>
                <a:spcPct val="0"/>
              </a:spcBef>
              <a:spcAft>
                <a:spcPct val="0"/>
              </a:spcAft>
              <a:buFont typeface="Arial" panose="020B0604020202020204" pitchFamily="34" charset="0"/>
              <a:buChar char="•"/>
            </a:pPr>
            <a:r>
              <a:rPr kumimoji="0" lang="en-US" altLang="en-US" sz="20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Deferred</a:t>
            </a:r>
            <a:r>
              <a:rPr kumimoji="0" lang="en-US" altLang="en-US" sz="2000" b="0" i="0" u="none" strike="noStrike" cap="none" normalizeH="0" dirty="0">
                <a:ln>
                  <a:noFill/>
                </a:ln>
                <a:solidFill>
                  <a:schemeClr val="tx1"/>
                </a:solidFill>
                <a:effectLst/>
                <a:latin typeface="Times New Roman" panose="02020603050405020304" pitchFamily="18" charset="0"/>
                <a:cs typeface="Times New Roman" panose="02020603050405020304" pitchFamily="18" charset="0"/>
              </a:rPr>
              <a:t> Policy Acquisition Costs (DPAC)</a:t>
            </a:r>
          </a:p>
          <a:p>
            <a:pPr lvl="1" eaLnBrk="0" fontAlgn="base" hangingPunct="0">
              <a:lnSpc>
                <a:spcPct val="150000"/>
              </a:lnSpc>
              <a:spcBef>
                <a:spcPct val="0"/>
              </a:spcBef>
              <a:spcAft>
                <a:spcPct val="0"/>
              </a:spcAft>
              <a:buFont typeface="Wingdings" panose="05000000000000000000" pitchFamily="2" charset="2"/>
              <a:buChar char="Ø"/>
            </a:pPr>
            <a:r>
              <a:rPr lang="en-US" altLang="en-US" sz="2000" baseline="0" dirty="0">
                <a:latin typeface="Times New Roman" panose="02020603050405020304" pitchFamily="18" charset="0"/>
                <a:cs typeface="Times New Roman" panose="02020603050405020304" pitchFamily="18" charset="0"/>
              </a:rPr>
              <a:t>Commissions and upfront fees pay to agents for the origination and placement policy are amortized over the life of the policy</a:t>
            </a:r>
          </a:p>
          <a:p>
            <a:pPr lvl="1" eaLnBrk="0" fontAlgn="base" hangingPunct="0">
              <a:lnSpc>
                <a:spcPct val="150000"/>
              </a:lnSpc>
              <a:spcBef>
                <a:spcPct val="0"/>
              </a:spcBef>
              <a:spcAft>
                <a:spcPct val="0"/>
              </a:spcAft>
              <a:buFont typeface="Wingdings" panose="05000000000000000000" pitchFamily="2" charset="2"/>
              <a:buChar char="Ø"/>
            </a:pPr>
            <a:r>
              <a:rPr kumimoji="0" lang="en-US" altLang="en-US" sz="2000" b="0" i="0" u="none" strike="noStrike" cap="none" normalizeH="0" dirty="0">
                <a:ln>
                  <a:noFill/>
                </a:ln>
                <a:solidFill>
                  <a:schemeClr val="tx1"/>
                </a:solidFill>
                <a:effectLst/>
                <a:latin typeface="Times New Roman" panose="02020603050405020304" pitchFamily="18" charset="0"/>
                <a:cs typeface="Times New Roman" panose="02020603050405020304" pitchFamily="18" charset="0"/>
              </a:rPr>
              <a:t>What percentage of net income and stockholder’s equity (cumulative costs) are these costs?</a:t>
            </a:r>
          </a:p>
        </p:txBody>
      </p:sp>
      <p:sp>
        <p:nvSpPr>
          <p:cNvPr id="3" name="Slide Number Placeholder 2"/>
          <p:cNvSpPr>
            <a:spLocks noGrp="1"/>
          </p:cNvSpPr>
          <p:nvPr>
            <p:ph type="sldNum" sz="quarter" idx="12"/>
          </p:nvPr>
        </p:nvSpPr>
        <p:spPr/>
        <p:txBody>
          <a:bodyPr/>
          <a:lstStyle/>
          <a:p>
            <a:fld id="{A4EB1896-982B-4D6B-BD2D-370CD0D1BA31}" type="slidenum">
              <a:rPr lang="zh-CN" altLang="en-US" smtClean="0"/>
              <a:t>23</a:t>
            </a:fld>
            <a:endParaRPr lang="zh-CN" altLang="en-US"/>
          </a:p>
        </p:txBody>
      </p:sp>
    </p:spTree>
    <p:extLst>
      <p:ext uri="{BB962C8B-B14F-4D97-AF65-F5344CB8AC3E}">
        <p14:creationId xmlns:p14="http://schemas.microsoft.com/office/powerpoint/2010/main" val="33309319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anim calcmode="lin" valueType="num">
                                      <p:cBhvr additive="base">
                                        <p:cTn id="25"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4">
                                            <p:txEl>
                                              <p:pRg st="4" end="4"/>
                                            </p:txEl>
                                          </p:spTgt>
                                        </p:tgtEl>
                                        <p:attrNameLst>
                                          <p:attrName>style.visibility</p:attrName>
                                        </p:attrNameLst>
                                      </p:cBhvr>
                                      <p:to>
                                        <p:strVal val="visible"/>
                                      </p:to>
                                    </p:set>
                                    <p:anim calcmode="lin" valueType="num">
                                      <p:cBhvr additive="base">
                                        <p:cTn id="31"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 calcmode="lin" valueType="num">
                                      <p:cBhvr additive="base">
                                        <p:cTn id="37"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4">
                                            <p:txEl>
                                              <p:pRg st="6" end="6"/>
                                            </p:txEl>
                                          </p:spTgt>
                                        </p:tgtEl>
                                        <p:attrNameLst>
                                          <p:attrName>style.visibility</p:attrName>
                                        </p:attrNameLst>
                                      </p:cBhvr>
                                      <p:to>
                                        <p:strVal val="visible"/>
                                      </p:to>
                                    </p:set>
                                    <p:anim calcmode="lin" valueType="num">
                                      <p:cBhvr additive="base">
                                        <p:cTn id="43"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1765" y="1004608"/>
            <a:ext cx="10972800" cy="619125"/>
          </a:xfrm>
        </p:spPr>
        <p:txBody>
          <a:bodyPr>
            <a:normAutofit fontScale="90000"/>
          </a:bodyPr>
          <a:lstStyle/>
          <a:p>
            <a:r>
              <a:rPr lang="en-US" altLang="zh-CN" b="1" dirty="0">
                <a:latin typeface="Times New Roman" panose="02020603050405020304" pitchFamily="18" charset="0"/>
                <a:cs typeface="Times New Roman" panose="02020603050405020304" pitchFamily="18" charset="0"/>
              </a:rPr>
              <a:t>Income Statement - Expenses</a:t>
            </a:r>
            <a:endParaRPr lang="zh-CN" altLang="en-US" dirty="0"/>
          </a:p>
        </p:txBody>
      </p:sp>
      <p:sp>
        <p:nvSpPr>
          <p:cNvPr id="3" name="Content Placeholder 2"/>
          <p:cNvSpPr>
            <a:spLocks noGrp="1"/>
          </p:cNvSpPr>
          <p:nvPr>
            <p:ph idx="1"/>
          </p:nvPr>
        </p:nvSpPr>
        <p:spPr>
          <a:xfrm>
            <a:off x="281976" y="2003070"/>
            <a:ext cx="11798619" cy="3973942"/>
          </a:xfrm>
        </p:spPr>
        <p:txBody>
          <a:bodyPr>
            <a:normAutofit/>
          </a:bodyPr>
          <a:lstStyle/>
          <a:p>
            <a:pPr lvl="1" eaLnBrk="0" fontAlgn="base" hangingPunct="0">
              <a:lnSpc>
                <a:spcPct val="150000"/>
              </a:lnSpc>
              <a:spcBef>
                <a:spcPct val="0"/>
              </a:spcBef>
              <a:spcAft>
                <a:spcPct val="0"/>
              </a:spcAft>
              <a:buFont typeface="Arial" panose="020B0604020202020204" pitchFamily="34" charset="0"/>
              <a:buChar char="•"/>
            </a:pPr>
            <a:r>
              <a:rPr lang="en-US" altLang="en-US" sz="2000" dirty="0">
                <a:latin typeface="Times New Roman" panose="02020603050405020304" pitchFamily="18" charset="0"/>
                <a:cs typeface="Times New Roman" panose="02020603050405020304" pitchFamily="18" charset="0"/>
              </a:rPr>
              <a:t>Policyholder Dividends</a:t>
            </a:r>
          </a:p>
          <a:p>
            <a:pPr lvl="1" eaLnBrk="0" fontAlgn="base" hangingPunct="0">
              <a:lnSpc>
                <a:spcPct val="150000"/>
              </a:lnSpc>
              <a:spcBef>
                <a:spcPct val="0"/>
              </a:spcBef>
              <a:spcAft>
                <a:spcPct val="0"/>
              </a:spcAft>
              <a:buFont typeface="Arial" panose="020B0604020202020204" pitchFamily="34" charset="0"/>
              <a:buChar char="•"/>
            </a:pPr>
            <a:r>
              <a:rPr lang="en-US" altLang="en-US" sz="2000" dirty="0">
                <a:latin typeface="Times New Roman" panose="02020603050405020304" pitchFamily="18" charset="0"/>
                <a:cs typeface="Times New Roman" panose="02020603050405020304" pitchFamily="18" charset="0"/>
              </a:rPr>
              <a:t>Income from Continuing Operations (before provision for income taxes)</a:t>
            </a:r>
          </a:p>
          <a:p>
            <a:pPr lvl="1" eaLnBrk="0" fontAlgn="base" hangingPunct="0">
              <a:lnSpc>
                <a:spcPct val="150000"/>
              </a:lnSpc>
              <a:spcBef>
                <a:spcPct val="0"/>
              </a:spcBef>
              <a:spcAft>
                <a:spcPct val="0"/>
              </a:spcAft>
              <a:buFont typeface="Arial" panose="020B0604020202020204" pitchFamily="34" charset="0"/>
              <a:buChar char="•"/>
            </a:pPr>
            <a:r>
              <a:rPr lang="en-US" altLang="en-US" sz="2000" dirty="0">
                <a:latin typeface="Times New Roman" panose="02020603050405020304" pitchFamily="18" charset="0"/>
                <a:cs typeface="Times New Roman" panose="02020603050405020304" pitchFamily="18" charset="0"/>
              </a:rPr>
              <a:t>Net Income</a:t>
            </a:r>
          </a:p>
          <a:p>
            <a:pPr lvl="1" eaLnBrk="0" fontAlgn="base" hangingPunct="0">
              <a:lnSpc>
                <a:spcPct val="150000"/>
              </a:lnSpc>
              <a:spcBef>
                <a:spcPct val="0"/>
              </a:spcBef>
              <a:spcAft>
                <a:spcPct val="0"/>
              </a:spcAft>
              <a:buFont typeface="Wingdings" panose="05000000000000000000" pitchFamily="2" charset="2"/>
              <a:buChar char="Ø"/>
            </a:pPr>
            <a:r>
              <a:rPr lang="en-US" altLang="en-US" sz="2000" dirty="0">
                <a:latin typeface="Times New Roman" panose="02020603050405020304" pitchFamily="18" charset="0"/>
                <a:cs typeface="Times New Roman" panose="02020603050405020304" pitchFamily="18" charset="0"/>
              </a:rPr>
              <a:t>Are profits understated because it set aside too much reserves?</a:t>
            </a:r>
          </a:p>
          <a:p>
            <a:pPr lvl="1" eaLnBrk="0" fontAlgn="base" hangingPunct="0">
              <a:lnSpc>
                <a:spcPct val="150000"/>
              </a:lnSpc>
              <a:spcBef>
                <a:spcPct val="0"/>
              </a:spcBef>
              <a:spcAft>
                <a:spcPct val="0"/>
              </a:spcAft>
              <a:buFont typeface="Arial" panose="020B0604020202020204" pitchFamily="34" charset="0"/>
              <a:buChar char="•"/>
            </a:pPr>
            <a:r>
              <a:rPr lang="en-US" altLang="en-US" sz="2000" dirty="0">
                <a:latin typeface="Times New Roman" panose="02020603050405020304" pitchFamily="18" charset="0"/>
                <a:cs typeface="Times New Roman" panose="02020603050405020304" pitchFamily="18" charset="0"/>
              </a:rPr>
              <a:t>Claims reserves</a:t>
            </a:r>
          </a:p>
          <a:p>
            <a:pPr lvl="1" eaLnBrk="0" fontAlgn="base" hangingPunct="0">
              <a:lnSpc>
                <a:spcPct val="150000"/>
              </a:lnSpc>
              <a:spcBef>
                <a:spcPct val="0"/>
              </a:spcBef>
              <a:spcAft>
                <a:spcPct val="0"/>
              </a:spcAft>
              <a:buFont typeface="Arial" panose="020B0604020202020204" pitchFamily="34" charset="0"/>
              <a:buChar char="•"/>
            </a:pPr>
            <a:r>
              <a:rPr lang="en-US" altLang="en-US" sz="2000" dirty="0">
                <a:latin typeface="Times New Roman" panose="02020603050405020304" pitchFamily="18" charset="0"/>
                <a:cs typeface="Times New Roman" panose="02020603050405020304" pitchFamily="18" charset="0"/>
              </a:rPr>
              <a:t>Unearned premium reserves; Redundant reserves are reserves in excess of actual losses</a:t>
            </a:r>
          </a:p>
          <a:p>
            <a:pPr marL="0" indent="0">
              <a:lnSpc>
                <a:spcPct val="150000"/>
              </a:lnSpc>
              <a:buNone/>
            </a:pPr>
            <a:endParaRPr lang="zh-CN" altLang="en-US" sz="2400" dirty="0"/>
          </a:p>
        </p:txBody>
      </p:sp>
      <p:sp>
        <p:nvSpPr>
          <p:cNvPr id="4" name="Slide Number Placeholder 3"/>
          <p:cNvSpPr>
            <a:spLocks noGrp="1"/>
          </p:cNvSpPr>
          <p:nvPr>
            <p:ph type="sldNum" sz="quarter" idx="12"/>
          </p:nvPr>
        </p:nvSpPr>
        <p:spPr/>
        <p:txBody>
          <a:bodyPr/>
          <a:lstStyle/>
          <a:p>
            <a:fld id="{A4EB1896-982B-4D6B-BD2D-370CD0D1BA31}" type="slidenum">
              <a:rPr lang="zh-CN" altLang="en-US" smtClean="0"/>
              <a:t>24</a:t>
            </a:fld>
            <a:endParaRPr lang="zh-CN" altLang="en-US"/>
          </a:p>
        </p:txBody>
      </p:sp>
    </p:spTree>
    <p:extLst>
      <p:ext uri="{BB962C8B-B14F-4D97-AF65-F5344CB8AC3E}">
        <p14:creationId xmlns:p14="http://schemas.microsoft.com/office/powerpoint/2010/main" val="26826218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36027" y="278086"/>
            <a:ext cx="7253845" cy="352425"/>
          </a:xfrm>
        </p:spPr>
        <p:txBody>
          <a:bodyPr>
            <a:noAutofit/>
          </a:bodyPr>
          <a:lstStyle/>
          <a:p>
            <a:r>
              <a:rPr lang="en-US" altLang="zh-CN" sz="2400" b="1" dirty="0">
                <a:latin typeface="Times New Roman" panose="02020603050405020304" pitchFamily="18" charset="0"/>
                <a:cs typeface="Times New Roman" panose="02020603050405020304" pitchFamily="18" charset="0"/>
              </a:rPr>
              <a:t>Insurance Income Statement (Canada) - Example</a:t>
            </a:r>
            <a:endParaRPr lang="zh-CN" altLang="en-US" sz="24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728628391"/>
              </p:ext>
            </p:extLst>
          </p:nvPr>
        </p:nvGraphicFramePr>
        <p:xfrm>
          <a:off x="476249" y="733425"/>
          <a:ext cx="11172826" cy="6038577"/>
        </p:xfrm>
        <a:graphic>
          <a:graphicData uri="http://schemas.openxmlformats.org/drawingml/2006/table">
            <a:tbl>
              <a:tblPr>
                <a:tableStyleId>{08FB837D-C827-4EFA-A057-4D05807E0F7C}</a:tableStyleId>
              </a:tblPr>
              <a:tblGrid>
                <a:gridCol w="2924536">
                  <a:extLst>
                    <a:ext uri="{9D8B030D-6E8A-4147-A177-3AD203B41FA5}">
                      <a16:colId xmlns:a16="http://schemas.microsoft.com/office/drawing/2014/main" val="20000"/>
                    </a:ext>
                  </a:extLst>
                </a:gridCol>
                <a:gridCol w="1649658">
                  <a:extLst>
                    <a:ext uri="{9D8B030D-6E8A-4147-A177-3AD203B41FA5}">
                      <a16:colId xmlns:a16="http://schemas.microsoft.com/office/drawing/2014/main" val="20001"/>
                    </a:ext>
                  </a:extLst>
                </a:gridCol>
                <a:gridCol w="1649658">
                  <a:extLst>
                    <a:ext uri="{9D8B030D-6E8A-4147-A177-3AD203B41FA5}">
                      <a16:colId xmlns:a16="http://schemas.microsoft.com/office/drawing/2014/main" val="20002"/>
                    </a:ext>
                  </a:extLst>
                </a:gridCol>
                <a:gridCol w="1649658">
                  <a:extLst>
                    <a:ext uri="{9D8B030D-6E8A-4147-A177-3AD203B41FA5}">
                      <a16:colId xmlns:a16="http://schemas.microsoft.com/office/drawing/2014/main" val="20003"/>
                    </a:ext>
                  </a:extLst>
                </a:gridCol>
                <a:gridCol w="1649658">
                  <a:extLst>
                    <a:ext uri="{9D8B030D-6E8A-4147-A177-3AD203B41FA5}">
                      <a16:colId xmlns:a16="http://schemas.microsoft.com/office/drawing/2014/main" val="20004"/>
                    </a:ext>
                  </a:extLst>
                </a:gridCol>
                <a:gridCol w="1649658">
                  <a:extLst>
                    <a:ext uri="{9D8B030D-6E8A-4147-A177-3AD203B41FA5}">
                      <a16:colId xmlns:a16="http://schemas.microsoft.com/office/drawing/2014/main" val="20005"/>
                    </a:ext>
                  </a:extLst>
                </a:gridCol>
              </a:tblGrid>
              <a:tr h="225879">
                <a:tc>
                  <a:txBody>
                    <a:bodyPr/>
                    <a:lstStyle/>
                    <a:p>
                      <a:pPr algn="r" fontAlgn="t"/>
                      <a:br>
                        <a:rPr lang="zh-CN" altLang="en-US" sz="900" dirty="0">
                          <a:effectLst/>
                        </a:rPr>
                      </a:br>
                      <a:endParaRPr lang="en-US" altLang="zh-CN" sz="900" b="1" dirty="0">
                        <a:solidFill>
                          <a:srgbClr val="000000"/>
                        </a:solidFill>
                        <a:effectLst/>
                      </a:endParaRPr>
                    </a:p>
                  </a:txBody>
                  <a:tcPr marL="24220" marR="20184" marT="12110" marB="12110" anchor="ctr"/>
                </a:tc>
                <a:tc>
                  <a:txBody>
                    <a:bodyPr/>
                    <a:lstStyle/>
                    <a:p>
                      <a:pPr algn="ctr" fontAlgn="t"/>
                      <a:r>
                        <a:rPr lang="en-US" altLang="zh-CN" sz="900" dirty="0">
                          <a:effectLst/>
                        </a:rPr>
                        <a:t>2013</a:t>
                      </a:r>
                      <a:endParaRPr lang="en-US" altLang="zh-CN" sz="900" b="1" dirty="0">
                        <a:solidFill>
                          <a:srgbClr val="000000"/>
                        </a:solidFill>
                        <a:effectLst/>
                      </a:endParaRPr>
                    </a:p>
                  </a:txBody>
                  <a:tcPr marL="24220" marR="20184" marT="12110" marB="12110" anchor="ctr"/>
                </a:tc>
                <a:tc>
                  <a:txBody>
                    <a:bodyPr/>
                    <a:lstStyle/>
                    <a:p>
                      <a:pPr algn="ctr" fontAlgn="t"/>
                      <a:r>
                        <a:rPr lang="en-US" altLang="zh-CN" sz="900" dirty="0">
                          <a:effectLst/>
                        </a:rPr>
                        <a:t>2014</a:t>
                      </a:r>
                      <a:endParaRPr lang="en-US" altLang="zh-CN" sz="900" b="1" dirty="0">
                        <a:solidFill>
                          <a:srgbClr val="000000"/>
                        </a:solidFill>
                        <a:effectLst/>
                      </a:endParaRPr>
                    </a:p>
                  </a:txBody>
                  <a:tcPr marL="24220" marR="20184" marT="12110" marB="12110" anchor="ctr"/>
                </a:tc>
                <a:tc>
                  <a:txBody>
                    <a:bodyPr/>
                    <a:lstStyle/>
                    <a:p>
                      <a:pPr algn="ctr" fontAlgn="t"/>
                      <a:r>
                        <a:rPr lang="en-US" altLang="zh-CN" sz="900" dirty="0">
                          <a:effectLst/>
                        </a:rPr>
                        <a:t>2015</a:t>
                      </a:r>
                      <a:endParaRPr lang="en-US" altLang="zh-CN" sz="900" b="1" dirty="0">
                        <a:solidFill>
                          <a:srgbClr val="000000"/>
                        </a:solidFill>
                        <a:effectLst/>
                      </a:endParaRPr>
                    </a:p>
                  </a:txBody>
                  <a:tcPr marL="24220" marR="20184" marT="12110" marB="12110" anchor="ctr"/>
                </a:tc>
                <a:tc>
                  <a:txBody>
                    <a:bodyPr/>
                    <a:lstStyle/>
                    <a:p>
                      <a:pPr algn="ctr" fontAlgn="t"/>
                      <a:r>
                        <a:rPr lang="en-US" altLang="zh-CN" sz="900" dirty="0">
                          <a:effectLst/>
                        </a:rPr>
                        <a:t>2016</a:t>
                      </a:r>
                      <a:endParaRPr lang="en-US" altLang="zh-CN" sz="900" b="1" dirty="0">
                        <a:solidFill>
                          <a:srgbClr val="000000"/>
                        </a:solidFill>
                        <a:effectLst/>
                      </a:endParaRPr>
                    </a:p>
                  </a:txBody>
                  <a:tcPr marL="24220" marR="20184" marT="12110" marB="12110" anchor="ctr"/>
                </a:tc>
                <a:tc>
                  <a:txBody>
                    <a:bodyPr/>
                    <a:lstStyle/>
                    <a:p>
                      <a:pPr algn="ctr"/>
                      <a:r>
                        <a:rPr lang="en-US" altLang="zh-CN" sz="900" dirty="0"/>
                        <a:t>2017</a:t>
                      </a:r>
                      <a:endParaRPr lang="zh-CN" altLang="en-US" sz="900" dirty="0"/>
                    </a:p>
                  </a:txBody>
                  <a:tcPr marL="24220" marR="24220" marT="12110" marB="12110" anchor="ctr"/>
                </a:tc>
                <a:extLst>
                  <a:ext uri="{0D108BD9-81ED-4DB2-BD59-A6C34878D82A}">
                    <a16:rowId xmlns:a16="http://schemas.microsoft.com/office/drawing/2014/main" val="10000"/>
                  </a:ext>
                </a:extLst>
              </a:tr>
              <a:tr h="128426">
                <a:tc>
                  <a:txBody>
                    <a:bodyPr/>
                    <a:lstStyle/>
                    <a:p>
                      <a:pPr algn="l" fontAlgn="b"/>
                      <a:r>
                        <a:rPr lang="zh-CN" altLang="en-US" sz="900">
                          <a:effectLst/>
                        </a:rPr>
                        <a:t> </a:t>
                      </a:r>
                      <a:endParaRPr lang="zh-CN" altLang="en-US" sz="900" b="0">
                        <a:solidFill>
                          <a:srgbClr val="000000"/>
                        </a:solidFill>
                        <a:effectLst/>
                      </a:endParaRPr>
                    </a:p>
                  </a:txBody>
                  <a:tcPr marL="24220" marR="20184" marT="12110" marB="12110" anchor="ctr"/>
                </a:tc>
                <a:tc gridSpan="5">
                  <a:txBody>
                    <a:bodyPr/>
                    <a:lstStyle/>
                    <a:p>
                      <a:pPr algn="ctr" fontAlgn="b"/>
                      <a:r>
                        <a:rPr lang="en-US" sz="900">
                          <a:effectLst/>
                        </a:rPr>
                        <a:t>Income statement</a:t>
                      </a:r>
                      <a:endParaRPr lang="en-US" sz="900" b="0">
                        <a:solidFill>
                          <a:srgbClr val="000000"/>
                        </a:solidFill>
                        <a:effectLst/>
                      </a:endParaRPr>
                    </a:p>
                  </a:txBody>
                  <a:tcPr marL="24220" marR="20184" marT="12110" marB="12110" anchor="ct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0001"/>
                  </a:ext>
                </a:extLst>
              </a:tr>
              <a:tr h="128426">
                <a:tc>
                  <a:txBody>
                    <a:bodyPr/>
                    <a:lstStyle/>
                    <a:p>
                      <a:pPr algn="l" fontAlgn="b"/>
                      <a:r>
                        <a:rPr lang="zh-CN" altLang="en-US" sz="900">
                          <a:effectLst/>
                        </a:rPr>
                        <a:t> </a:t>
                      </a:r>
                      <a:endParaRPr lang="zh-CN" altLang="en-US" sz="900" b="0">
                        <a:solidFill>
                          <a:srgbClr val="000000"/>
                        </a:solidFill>
                        <a:effectLst/>
                      </a:endParaRPr>
                    </a:p>
                  </a:txBody>
                  <a:tcPr marL="24220" marR="20184" marT="12110" marB="12110" anchor="ctr"/>
                </a:tc>
                <a:tc gridSpan="5">
                  <a:txBody>
                    <a:bodyPr/>
                    <a:lstStyle/>
                    <a:p>
                      <a:pPr algn="ctr" fontAlgn="b"/>
                      <a:r>
                        <a:rPr lang="en-US" sz="900" dirty="0">
                          <a:effectLst/>
                        </a:rPr>
                        <a:t>$ millions</a:t>
                      </a:r>
                      <a:endParaRPr lang="en-US" sz="900" b="0" dirty="0">
                        <a:solidFill>
                          <a:srgbClr val="000000"/>
                        </a:solidFill>
                        <a:effectLst/>
                      </a:endParaRPr>
                    </a:p>
                  </a:txBody>
                  <a:tcPr marL="24220" marR="20184" marT="12110" marB="12110" anchor="ct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0002"/>
                  </a:ext>
                </a:extLst>
              </a:tr>
              <a:tr h="128426">
                <a:tc>
                  <a:txBody>
                    <a:bodyPr/>
                    <a:lstStyle/>
                    <a:p>
                      <a:pPr algn="l" fontAlgn="t"/>
                      <a:r>
                        <a:rPr lang="en-US" sz="900" b="1" dirty="0">
                          <a:effectLst/>
                        </a:rPr>
                        <a:t>Operating revenue</a:t>
                      </a:r>
                      <a:endParaRPr lang="en-US" sz="900" b="1" dirty="0">
                        <a:solidFill>
                          <a:srgbClr val="222222"/>
                        </a:solidFill>
                        <a:effectLst/>
                      </a:endParaRPr>
                    </a:p>
                  </a:txBody>
                  <a:tcPr marL="24220" marR="20184" marT="12110" marB="12110" anchor="ctr"/>
                </a:tc>
                <a:tc>
                  <a:txBody>
                    <a:bodyPr/>
                    <a:lstStyle/>
                    <a:p>
                      <a:pPr algn="ctr" fontAlgn="b"/>
                      <a:r>
                        <a:rPr lang="en-US" altLang="zh-CN" sz="900">
                          <a:effectLst/>
                        </a:rPr>
                        <a:t>110,707</a:t>
                      </a:r>
                    </a:p>
                  </a:txBody>
                  <a:tcPr marL="24220" marR="20184" marT="12110" marB="12110" anchor="ctr"/>
                </a:tc>
                <a:tc>
                  <a:txBody>
                    <a:bodyPr/>
                    <a:lstStyle/>
                    <a:p>
                      <a:pPr algn="ctr" fontAlgn="b"/>
                      <a:r>
                        <a:rPr lang="en-US" altLang="zh-CN" sz="900">
                          <a:effectLst/>
                        </a:rPr>
                        <a:t>116,958</a:t>
                      </a:r>
                    </a:p>
                  </a:txBody>
                  <a:tcPr marL="24220" marR="20184" marT="12110" marB="12110" anchor="ctr"/>
                </a:tc>
                <a:tc>
                  <a:txBody>
                    <a:bodyPr/>
                    <a:lstStyle/>
                    <a:p>
                      <a:pPr algn="ctr" fontAlgn="b"/>
                      <a:r>
                        <a:rPr lang="en-US" altLang="zh-CN" sz="900">
                          <a:effectLst/>
                        </a:rPr>
                        <a:t>114,325</a:t>
                      </a:r>
                    </a:p>
                  </a:txBody>
                  <a:tcPr marL="24220" marR="20184" marT="12110" marB="12110" anchor="ctr"/>
                </a:tc>
                <a:tc>
                  <a:txBody>
                    <a:bodyPr/>
                    <a:lstStyle/>
                    <a:p>
                      <a:pPr algn="ctr" fontAlgn="b"/>
                      <a:r>
                        <a:rPr lang="en-US" altLang="zh-CN" sz="900">
                          <a:effectLst/>
                        </a:rPr>
                        <a:t>108,458</a:t>
                      </a:r>
                    </a:p>
                  </a:txBody>
                  <a:tcPr marL="24220" marR="20184" marT="12110" marB="12110" anchor="ctr"/>
                </a:tc>
                <a:tc>
                  <a:txBody>
                    <a:bodyPr/>
                    <a:lstStyle/>
                    <a:p>
                      <a:pPr algn="ctr" fontAlgn="b"/>
                      <a:r>
                        <a:rPr lang="en-US" altLang="zh-CN" sz="900">
                          <a:effectLst/>
                        </a:rPr>
                        <a:t>128,311</a:t>
                      </a:r>
                    </a:p>
                  </a:txBody>
                  <a:tcPr marL="24220" marR="20184" marT="12110" marB="12110" anchor="ctr"/>
                </a:tc>
                <a:extLst>
                  <a:ext uri="{0D108BD9-81ED-4DB2-BD59-A6C34878D82A}">
                    <a16:rowId xmlns:a16="http://schemas.microsoft.com/office/drawing/2014/main" val="10003"/>
                  </a:ext>
                </a:extLst>
              </a:tr>
              <a:tr h="216828">
                <a:tc>
                  <a:txBody>
                    <a:bodyPr/>
                    <a:lstStyle/>
                    <a:p>
                      <a:pPr algn="l" fontAlgn="t"/>
                      <a:r>
                        <a:rPr lang="en-US" sz="900">
                          <a:effectLst/>
                        </a:rPr>
                        <a:t>Sales of goods and services</a:t>
                      </a:r>
                      <a:endParaRPr lang="en-US" sz="900" b="0">
                        <a:solidFill>
                          <a:srgbClr val="222222"/>
                        </a:solidFill>
                        <a:effectLst/>
                      </a:endParaRPr>
                    </a:p>
                  </a:txBody>
                  <a:tcPr marL="24220" marR="20184" marT="12110" marB="12110" anchor="ctr"/>
                </a:tc>
                <a:tc>
                  <a:txBody>
                    <a:bodyPr/>
                    <a:lstStyle/>
                    <a:p>
                      <a:pPr algn="ctr" fontAlgn="b"/>
                      <a:r>
                        <a:rPr lang="en-US" altLang="zh-CN" sz="900">
                          <a:effectLst/>
                        </a:rPr>
                        <a:t>5,035</a:t>
                      </a:r>
                    </a:p>
                  </a:txBody>
                  <a:tcPr marL="24220" marR="20184" marT="12110" marB="12110" anchor="ctr"/>
                </a:tc>
                <a:tc>
                  <a:txBody>
                    <a:bodyPr/>
                    <a:lstStyle/>
                    <a:p>
                      <a:pPr algn="ctr" fontAlgn="b"/>
                      <a:r>
                        <a:rPr lang="en-US" altLang="zh-CN" sz="900">
                          <a:effectLst/>
                        </a:rPr>
                        <a:t>5,090</a:t>
                      </a:r>
                    </a:p>
                  </a:txBody>
                  <a:tcPr marL="24220" marR="20184" marT="12110" marB="12110" anchor="ctr"/>
                </a:tc>
                <a:tc>
                  <a:txBody>
                    <a:bodyPr/>
                    <a:lstStyle/>
                    <a:p>
                      <a:pPr algn="ctr" fontAlgn="b"/>
                      <a:r>
                        <a:rPr lang="en-US" altLang="zh-CN" sz="900">
                          <a:effectLst/>
                        </a:rPr>
                        <a:t>5,613</a:t>
                      </a:r>
                    </a:p>
                  </a:txBody>
                  <a:tcPr marL="24220" marR="20184" marT="12110" marB="12110" anchor="ctr"/>
                </a:tc>
                <a:tc>
                  <a:txBody>
                    <a:bodyPr/>
                    <a:lstStyle/>
                    <a:p>
                      <a:pPr algn="ctr" fontAlgn="b"/>
                      <a:r>
                        <a:rPr lang="en-US" altLang="zh-CN" sz="900">
                          <a:effectLst/>
                        </a:rPr>
                        <a:t>5,675</a:t>
                      </a:r>
                    </a:p>
                  </a:txBody>
                  <a:tcPr marL="24220" marR="20184" marT="12110" marB="12110" anchor="ctr"/>
                </a:tc>
                <a:tc>
                  <a:txBody>
                    <a:bodyPr/>
                    <a:lstStyle/>
                    <a:p>
                      <a:pPr algn="ctr" fontAlgn="b"/>
                      <a:r>
                        <a:rPr lang="en-US" altLang="zh-CN" sz="900">
                          <a:effectLst/>
                        </a:rPr>
                        <a:t>6,506</a:t>
                      </a:r>
                    </a:p>
                  </a:txBody>
                  <a:tcPr marL="24220" marR="20184" marT="12110" marB="12110" anchor="ctr"/>
                </a:tc>
                <a:extLst>
                  <a:ext uri="{0D108BD9-81ED-4DB2-BD59-A6C34878D82A}">
                    <a16:rowId xmlns:a16="http://schemas.microsoft.com/office/drawing/2014/main" val="10004"/>
                  </a:ext>
                </a:extLst>
              </a:tr>
              <a:tr h="128426">
                <a:tc>
                  <a:txBody>
                    <a:bodyPr/>
                    <a:lstStyle/>
                    <a:p>
                      <a:pPr algn="l" fontAlgn="t"/>
                      <a:r>
                        <a:rPr lang="en-US" sz="900">
                          <a:effectLst/>
                        </a:rPr>
                        <a:t>Insurers' premiums</a:t>
                      </a:r>
                      <a:endParaRPr lang="en-US" sz="900" b="0">
                        <a:solidFill>
                          <a:srgbClr val="222222"/>
                        </a:solidFill>
                        <a:effectLst/>
                      </a:endParaRPr>
                    </a:p>
                  </a:txBody>
                  <a:tcPr marL="24220" marR="20184" marT="12110" marB="12110" anchor="ctr"/>
                </a:tc>
                <a:tc>
                  <a:txBody>
                    <a:bodyPr/>
                    <a:lstStyle/>
                    <a:p>
                      <a:pPr algn="ctr" fontAlgn="b"/>
                      <a:r>
                        <a:rPr lang="en-US" altLang="zh-CN" sz="900">
                          <a:effectLst/>
                        </a:rPr>
                        <a:t>66,749</a:t>
                      </a:r>
                    </a:p>
                  </a:txBody>
                  <a:tcPr marL="24220" marR="20184" marT="12110" marB="12110" anchor="ctr"/>
                </a:tc>
                <a:tc>
                  <a:txBody>
                    <a:bodyPr/>
                    <a:lstStyle/>
                    <a:p>
                      <a:pPr algn="ctr" fontAlgn="b"/>
                      <a:r>
                        <a:rPr lang="en-US" altLang="zh-CN" sz="900">
                          <a:effectLst/>
                        </a:rPr>
                        <a:t>69,187</a:t>
                      </a:r>
                    </a:p>
                  </a:txBody>
                  <a:tcPr marL="24220" marR="20184" marT="12110" marB="12110" anchor="ctr"/>
                </a:tc>
                <a:tc>
                  <a:txBody>
                    <a:bodyPr/>
                    <a:lstStyle/>
                    <a:p>
                      <a:pPr algn="ctr" fontAlgn="b"/>
                      <a:r>
                        <a:rPr lang="en-US" altLang="zh-CN" sz="900">
                          <a:effectLst/>
                        </a:rPr>
                        <a:t>72,305</a:t>
                      </a:r>
                    </a:p>
                  </a:txBody>
                  <a:tcPr marL="24220" marR="20184" marT="12110" marB="12110" anchor="ctr"/>
                </a:tc>
                <a:tc>
                  <a:txBody>
                    <a:bodyPr/>
                    <a:lstStyle/>
                    <a:p>
                      <a:pPr algn="ctr" fontAlgn="b"/>
                      <a:r>
                        <a:rPr lang="en-US" altLang="zh-CN" sz="900">
                          <a:effectLst/>
                        </a:rPr>
                        <a:t>75,240</a:t>
                      </a:r>
                    </a:p>
                  </a:txBody>
                  <a:tcPr marL="24220" marR="20184" marT="12110" marB="12110" anchor="ctr"/>
                </a:tc>
                <a:tc>
                  <a:txBody>
                    <a:bodyPr/>
                    <a:lstStyle/>
                    <a:p>
                      <a:pPr algn="ctr" fontAlgn="b"/>
                      <a:r>
                        <a:rPr lang="en-US" altLang="zh-CN" sz="900">
                          <a:effectLst/>
                        </a:rPr>
                        <a:t>77,328</a:t>
                      </a:r>
                    </a:p>
                  </a:txBody>
                  <a:tcPr marL="24220" marR="20184" marT="12110" marB="12110" anchor="ctr"/>
                </a:tc>
                <a:extLst>
                  <a:ext uri="{0D108BD9-81ED-4DB2-BD59-A6C34878D82A}">
                    <a16:rowId xmlns:a16="http://schemas.microsoft.com/office/drawing/2014/main" val="10005"/>
                  </a:ext>
                </a:extLst>
              </a:tr>
              <a:tr h="216828">
                <a:tc>
                  <a:txBody>
                    <a:bodyPr/>
                    <a:lstStyle/>
                    <a:p>
                      <a:pPr algn="l" fontAlgn="t"/>
                      <a:r>
                        <a:rPr lang="en-US" sz="900">
                          <a:effectLst/>
                        </a:rPr>
                        <a:t>Annuity considerations</a:t>
                      </a:r>
                      <a:endParaRPr lang="en-US" sz="900" b="0">
                        <a:solidFill>
                          <a:srgbClr val="222222"/>
                        </a:solidFill>
                        <a:effectLst/>
                      </a:endParaRPr>
                    </a:p>
                  </a:txBody>
                  <a:tcPr marL="24220" marR="20184" marT="12110" marB="12110" anchor="ctr"/>
                </a:tc>
                <a:tc>
                  <a:txBody>
                    <a:bodyPr/>
                    <a:lstStyle/>
                    <a:p>
                      <a:pPr algn="ctr" fontAlgn="b"/>
                      <a:r>
                        <a:rPr lang="en-US" altLang="zh-CN" sz="900">
                          <a:effectLst/>
                        </a:rPr>
                        <a:t>8,240</a:t>
                      </a:r>
                    </a:p>
                  </a:txBody>
                  <a:tcPr marL="24220" marR="20184" marT="12110" marB="12110" anchor="ctr"/>
                </a:tc>
                <a:tc>
                  <a:txBody>
                    <a:bodyPr/>
                    <a:lstStyle/>
                    <a:p>
                      <a:pPr algn="ctr" fontAlgn="b"/>
                      <a:r>
                        <a:rPr lang="en-US" altLang="zh-CN" sz="900">
                          <a:effectLst/>
                        </a:rPr>
                        <a:t>6,696</a:t>
                      </a:r>
                    </a:p>
                  </a:txBody>
                  <a:tcPr marL="24220" marR="20184" marT="12110" marB="12110" anchor="ctr"/>
                </a:tc>
                <a:tc>
                  <a:txBody>
                    <a:bodyPr/>
                    <a:lstStyle/>
                    <a:p>
                      <a:pPr algn="ctr" fontAlgn="b"/>
                      <a:r>
                        <a:rPr lang="en-US" altLang="zh-CN" sz="900">
                          <a:effectLst/>
                        </a:rPr>
                        <a:t>6,178</a:t>
                      </a:r>
                    </a:p>
                  </a:txBody>
                  <a:tcPr marL="24220" marR="20184" marT="12110" marB="12110" anchor="ctr"/>
                </a:tc>
                <a:tc>
                  <a:txBody>
                    <a:bodyPr/>
                    <a:lstStyle/>
                    <a:p>
                      <a:pPr algn="ctr" fontAlgn="b"/>
                      <a:r>
                        <a:rPr lang="en-US" altLang="zh-CN" sz="900" dirty="0">
                          <a:effectLst/>
                        </a:rPr>
                        <a:t>7,081</a:t>
                      </a:r>
                    </a:p>
                  </a:txBody>
                  <a:tcPr marL="24220" marR="20184" marT="12110" marB="12110" anchor="ctr"/>
                </a:tc>
                <a:tc>
                  <a:txBody>
                    <a:bodyPr/>
                    <a:lstStyle/>
                    <a:p>
                      <a:pPr algn="ctr" fontAlgn="b"/>
                      <a:r>
                        <a:rPr lang="en-US" altLang="zh-CN" sz="900">
                          <a:effectLst/>
                        </a:rPr>
                        <a:t>7,974</a:t>
                      </a:r>
                    </a:p>
                  </a:txBody>
                  <a:tcPr marL="24220" marR="20184" marT="12110" marB="12110" anchor="ctr"/>
                </a:tc>
                <a:extLst>
                  <a:ext uri="{0D108BD9-81ED-4DB2-BD59-A6C34878D82A}">
                    <a16:rowId xmlns:a16="http://schemas.microsoft.com/office/drawing/2014/main" val="10006"/>
                  </a:ext>
                </a:extLst>
              </a:tr>
              <a:tr h="128426">
                <a:tc>
                  <a:txBody>
                    <a:bodyPr/>
                    <a:lstStyle/>
                    <a:p>
                      <a:pPr algn="l" fontAlgn="t"/>
                      <a:r>
                        <a:rPr lang="en-US" sz="900">
                          <a:effectLst/>
                        </a:rPr>
                        <a:t>Interest</a:t>
                      </a:r>
                      <a:endParaRPr lang="en-US" sz="900" b="0">
                        <a:solidFill>
                          <a:srgbClr val="222222"/>
                        </a:solidFill>
                        <a:effectLst/>
                      </a:endParaRPr>
                    </a:p>
                  </a:txBody>
                  <a:tcPr marL="24220" marR="20184" marT="12110" marB="12110" anchor="ctr"/>
                </a:tc>
                <a:tc>
                  <a:txBody>
                    <a:bodyPr/>
                    <a:lstStyle/>
                    <a:p>
                      <a:pPr algn="ctr" fontAlgn="b"/>
                      <a:r>
                        <a:rPr lang="en-US" altLang="zh-CN" sz="900">
                          <a:effectLst/>
                        </a:rPr>
                        <a:t>15,449</a:t>
                      </a:r>
                    </a:p>
                  </a:txBody>
                  <a:tcPr marL="24220" marR="20184" marT="12110" marB="12110" anchor="ctr"/>
                </a:tc>
                <a:tc>
                  <a:txBody>
                    <a:bodyPr/>
                    <a:lstStyle/>
                    <a:p>
                      <a:pPr algn="ctr" fontAlgn="b"/>
                      <a:r>
                        <a:rPr lang="en-US" altLang="zh-CN" sz="900">
                          <a:effectLst/>
                        </a:rPr>
                        <a:t>16,586</a:t>
                      </a:r>
                    </a:p>
                  </a:txBody>
                  <a:tcPr marL="24220" marR="20184" marT="12110" marB="12110" anchor="ctr"/>
                </a:tc>
                <a:tc>
                  <a:txBody>
                    <a:bodyPr/>
                    <a:lstStyle/>
                    <a:p>
                      <a:pPr algn="ctr" fontAlgn="b"/>
                      <a:r>
                        <a:rPr lang="en-US" altLang="zh-CN" sz="900">
                          <a:effectLst/>
                        </a:rPr>
                        <a:t>14,095</a:t>
                      </a:r>
                    </a:p>
                  </a:txBody>
                  <a:tcPr marL="24220" marR="20184" marT="12110" marB="12110" anchor="ctr"/>
                </a:tc>
                <a:tc>
                  <a:txBody>
                    <a:bodyPr/>
                    <a:lstStyle/>
                    <a:p>
                      <a:pPr algn="ctr" fontAlgn="b"/>
                      <a:r>
                        <a:rPr lang="en-US" altLang="zh-CN" sz="900">
                          <a:effectLst/>
                        </a:rPr>
                        <a:t>11,891</a:t>
                      </a:r>
                    </a:p>
                  </a:txBody>
                  <a:tcPr marL="24220" marR="20184" marT="12110" marB="12110" anchor="ctr"/>
                </a:tc>
                <a:tc>
                  <a:txBody>
                    <a:bodyPr/>
                    <a:lstStyle/>
                    <a:p>
                      <a:pPr algn="ctr" fontAlgn="b"/>
                      <a:r>
                        <a:rPr lang="en-US" altLang="zh-CN" sz="900">
                          <a:effectLst/>
                        </a:rPr>
                        <a:t>15,674</a:t>
                      </a:r>
                    </a:p>
                  </a:txBody>
                  <a:tcPr marL="24220" marR="20184" marT="12110" marB="12110" anchor="ctr"/>
                </a:tc>
                <a:extLst>
                  <a:ext uri="{0D108BD9-81ED-4DB2-BD59-A6C34878D82A}">
                    <a16:rowId xmlns:a16="http://schemas.microsoft.com/office/drawing/2014/main" val="10007"/>
                  </a:ext>
                </a:extLst>
              </a:tr>
              <a:tr h="128426">
                <a:tc>
                  <a:txBody>
                    <a:bodyPr/>
                    <a:lstStyle/>
                    <a:p>
                      <a:pPr algn="l" fontAlgn="t"/>
                      <a:r>
                        <a:rPr lang="en-US" sz="900">
                          <a:effectLst/>
                        </a:rPr>
                        <a:t>Dividends</a:t>
                      </a:r>
                      <a:endParaRPr lang="en-US" sz="900" b="0">
                        <a:solidFill>
                          <a:srgbClr val="222222"/>
                        </a:solidFill>
                        <a:effectLst/>
                      </a:endParaRPr>
                    </a:p>
                  </a:txBody>
                  <a:tcPr marL="24220" marR="20184" marT="12110" marB="12110" anchor="ctr"/>
                </a:tc>
                <a:tc>
                  <a:txBody>
                    <a:bodyPr/>
                    <a:lstStyle/>
                    <a:p>
                      <a:pPr algn="ctr" fontAlgn="b"/>
                      <a:r>
                        <a:rPr lang="en-US" altLang="zh-CN" sz="900">
                          <a:effectLst/>
                        </a:rPr>
                        <a:t>1,887</a:t>
                      </a:r>
                    </a:p>
                  </a:txBody>
                  <a:tcPr marL="24220" marR="20184" marT="12110" marB="12110" anchor="ctr"/>
                </a:tc>
                <a:tc>
                  <a:txBody>
                    <a:bodyPr/>
                    <a:lstStyle/>
                    <a:p>
                      <a:pPr algn="ctr" fontAlgn="b"/>
                      <a:r>
                        <a:rPr lang="en-US" altLang="zh-CN" sz="900">
                          <a:effectLst/>
                        </a:rPr>
                        <a:t>1,813</a:t>
                      </a:r>
                    </a:p>
                  </a:txBody>
                  <a:tcPr marL="24220" marR="20184" marT="12110" marB="12110" anchor="ctr"/>
                </a:tc>
                <a:tc>
                  <a:txBody>
                    <a:bodyPr/>
                    <a:lstStyle/>
                    <a:p>
                      <a:pPr algn="ctr" fontAlgn="b"/>
                      <a:r>
                        <a:rPr lang="en-US" altLang="zh-CN" sz="900">
                          <a:effectLst/>
                        </a:rPr>
                        <a:t>1,923</a:t>
                      </a:r>
                    </a:p>
                  </a:txBody>
                  <a:tcPr marL="24220" marR="20184" marT="12110" marB="12110" anchor="ctr"/>
                </a:tc>
                <a:tc>
                  <a:txBody>
                    <a:bodyPr/>
                    <a:lstStyle/>
                    <a:p>
                      <a:pPr algn="ctr" fontAlgn="b"/>
                      <a:r>
                        <a:rPr lang="en-US" altLang="zh-CN" sz="900">
                          <a:effectLst/>
                        </a:rPr>
                        <a:t>2,601</a:t>
                      </a:r>
                    </a:p>
                  </a:txBody>
                  <a:tcPr marL="24220" marR="20184" marT="12110" marB="12110" anchor="ctr"/>
                </a:tc>
                <a:tc>
                  <a:txBody>
                    <a:bodyPr/>
                    <a:lstStyle/>
                    <a:p>
                      <a:pPr algn="ctr" fontAlgn="b"/>
                      <a:r>
                        <a:rPr lang="en-US" altLang="zh-CN" sz="900">
                          <a:effectLst/>
                        </a:rPr>
                        <a:t>2,153</a:t>
                      </a:r>
                    </a:p>
                  </a:txBody>
                  <a:tcPr marL="24220" marR="20184" marT="12110" marB="12110" anchor="ctr"/>
                </a:tc>
                <a:extLst>
                  <a:ext uri="{0D108BD9-81ED-4DB2-BD59-A6C34878D82A}">
                    <a16:rowId xmlns:a16="http://schemas.microsoft.com/office/drawing/2014/main" val="10008"/>
                  </a:ext>
                </a:extLst>
              </a:tr>
              <a:tr h="309755">
                <a:tc>
                  <a:txBody>
                    <a:bodyPr/>
                    <a:lstStyle/>
                    <a:p>
                      <a:pPr algn="l" fontAlgn="t"/>
                      <a:r>
                        <a:rPr lang="en-US" sz="900">
                          <a:effectLst/>
                        </a:rPr>
                        <a:t>Gains or losses on sale of securities and other assets</a:t>
                      </a:r>
                      <a:endParaRPr lang="en-US" sz="900" b="0">
                        <a:solidFill>
                          <a:srgbClr val="222222"/>
                        </a:solidFill>
                        <a:effectLst/>
                      </a:endParaRPr>
                    </a:p>
                  </a:txBody>
                  <a:tcPr marL="24220" marR="20184" marT="12110" marB="12110" anchor="ctr"/>
                </a:tc>
                <a:tc>
                  <a:txBody>
                    <a:bodyPr/>
                    <a:lstStyle/>
                    <a:p>
                      <a:pPr algn="ctr" fontAlgn="b"/>
                      <a:r>
                        <a:rPr lang="en-US" altLang="zh-CN" sz="900">
                          <a:effectLst/>
                        </a:rPr>
                        <a:t>994</a:t>
                      </a:r>
                    </a:p>
                  </a:txBody>
                  <a:tcPr marL="24220" marR="20184" marT="12110" marB="12110" anchor="ctr"/>
                </a:tc>
                <a:tc>
                  <a:txBody>
                    <a:bodyPr/>
                    <a:lstStyle/>
                    <a:p>
                      <a:pPr algn="ctr" fontAlgn="b"/>
                      <a:r>
                        <a:rPr lang="en-US" altLang="zh-CN" sz="900">
                          <a:effectLst/>
                        </a:rPr>
                        <a:t>1,413</a:t>
                      </a:r>
                    </a:p>
                  </a:txBody>
                  <a:tcPr marL="24220" marR="20184" marT="12110" marB="12110" anchor="ctr"/>
                </a:tc>
                <a:tc>
                  <a:txBody>
                    <a:bodyPr/>
                    <a:lstStyle/>
                    <a:p>
                      <a:pPr algn="ctr" fontAlgn="b"/>
                      <a:r>
                        <a:rPr lang="en-US" altLang="zh-CN" sz="900">
                          <a:effectLst/>
                        </a:rPr>
                        <a:t>1,546</a:t>
                      </a:r>
                    </a:p>
                  </a:txBody>
                  <a:tcPr marL="24220" marR="20184" marT="12110" marB="12110" anchor="ctr"/>
                </a:tc>
                <a:tc>
                  <a:txBody>
                    <a:bodyPr/>
                    <a:lstStyle/>
                    <a:p>
                      <a:pPr algn="ctr" fontAlgn="b"/>
                      <a:r>
                        <a:rPr lang="en-US" altLang="zh-CN" sz="900">
                          <a:effectLst/>
                        </a:rPr>
                        <a:t>-1,255</a:t>
                      </a:r>
                    </a:p>
                  </a:txBody>
                  <a:tcPr marL="24220" marR="20184" marT="12110" marB="12110" anchor="ctr"/>
                </a:tc>
                <a:tc>
                  <a:txBody>
                    <a:bodyPr/>
                    <a:lstStyle/>
                    <a:p>
                      <a:pPr algn="ctr" fontAlgn="b"/>
                      <a:r>
                        <a:rPr lang="en-US" altLang="zh-CN" sz="900" dirty="0">
                          <a:effectLst/>
                        </a:rPr>
                        <a:t>1,079</a:t>
                      </a:r>
                    </a:p>
                  </a:txBody>
                  <a:tcPr marL="24220" marR="20184" marT="12110" marB="12110" anchor="ctr"/>
                </a:tc>
                <a:extLst>
                  <a:ext uri="{0D108BD9-81ED-4DB2-BD59-A6C34878D82A}">
                    <a16:rowId xmlns:a16="http://schemas.microsoft.com/office/drawing/2014/main" val="10009"/>
                  </a:ext>
                </a:extLst>
              </a:tr>
              <a:tr h="216828">
                <a:tc>
                  <a:txBody>
                    <a:bodyPr/>
                    <a:lstStyle/>
                    <a:p>
                      <a:pPr algn="l" fontAlgn="t"/>
                      <a:r>
                        <a:rPr lang="en-US" sz="900" dirty="0">
                          <a:effectLst/>
                        </a:rPr>
                        <a:t>Other operating revenue</a:t>
                      </a:r>
                      <a:endParaRPr lang="en-US" sz="900" b="0" dirty="0">
                        <a:solidFill>
                          <a:srgbClr val="222222"/>
                        </a:solidFill>
                        <a:effectLst/>
                      </a:endParaRPr>
                    </a:p>
                  </a:txBody>
                  <a:tcPr marL="24220" marR="20184" marT="12110" marB="12110" anchor="ctr"/>
                </a:tc>
                <a:tc>
                  <a:txBody>
                    <a:bodyPr/>
                    <a:lstStyle/>
                    <a:p>
                      <a:pPr algn="ctr" fontAlgn="b"/>
                      <a:r>
                        <a:rPr lang="en-US" altLang="zh-CN" sz="900">
                          <a:effectLst/>
                        </a:rPr>
                        <a:t>12,353</a:t>
                      </a:r>
                    </a:p>
                  </a:txBody>
                  <a:tcPr marL="24220" marR="20184" marT="12110" marB="12110" anchor="ctr"/>
                </a:tc>
                <a:tc>
                  <a:txBody>
                    <a:bodyPr/>
                    <a:lstStyle/>
                    <a:p>
                      <a:pPr algn="ctr" fontAlgn="b"/>
                      <a:r>
                        <a:rPr lang="en-US" altLang="zh-CN" sz="900">
                          <a:effectLst/>
                        </a:rPr>
                        <a:t>16,172</a:t>
                      </a:r>
                    </a:p>
                  </a:txBody>
                  <a:tcPr marL="24220" marR="20184" marT="12110" marB="12110" anchor="ctr"/>
                </a:tc>
                <a:tc>
                  <a:txBody>
                    <a:bodyPr/>
                    <a:lstStyle/>
                    <a:p>
                      <a:pPr algn="ctr" fontAlgn="b"/>
                      <a:r>
                        <a:rPr lang="en-US" altLang="zh-CN" sz="900">
                          <a:effectLst/>
                        </a:rPr>
                        <a:t>12,665</a:t>
                      </a:r>
                    </a:p>
                  </a:txBody>
                  <a:tcPr marL="24220" marR="20184" marT="12110" marB="12110" anchor="ctr"/>
                </a:tc>
                <a:tc>
                  <a:txBody>
                    <a:bodyPr/>
                    <a:lstStyle/>
                    <a:p>
                      <a:pPr algn="ctr" fontAlgn="b"/>
                      <a:r>
                        <a:rPr lang="en-US" altLang="zh-CN" sz="900">
                          <a:effectLst/>
                        </a:rPr>
                        <a:t>7,224</a:t>
                      </a:r>
                    </a:p>
                  </a:txBody>
                  <a:tcPr marL="24220" marR="20184" marT="12110" marB="12110" anchor="ctr"/>
                </a:tc>
                <a:tc>
                  <a:txBody>
                    <a:bodyPr/>
                    <a:lstStyle/>
                    <a:p>
                      <a:pPr algn="ctr" fontAlgn="b"/>
                      <a:r>
                        <a:rPr lang="en-US" altLang="zh-CN" sz="900" dirty="0">
                          <a:effectLst/>
                        </a:rPr>
                        <a:t>17,599</a:t>
                      </a:r>
                    </a:p>
                  </a:txBody>
                  <a:tcPr marL="24220" marR="20184" marT="12110" marB="12110" anchor="ctr"/>
                </a:tc>
                <a:extLst>
                  <a:ext uri="{0D108BD9-81ED-4DB2-BD59-A6C34878D82A}">
                    <a16:rowId xmlns:a16="http://schemas.microsoft.com/office/drawing/2014/main" val="10010"/>
                  </a:ext>
                </a:extLst>
              </a:tr>
              <a:tr h="128426">
                <a:tc>
                  <a:txBody>
                    <a:bodyPr/>
                    <a:lstStyle/>
                    <a:p>
                      <a:pPr algn="l" fontAlgn="t"/>
                      <a:r>
                        <a:rPr lang="en-US" sz="900" b="1" dirty="0">
                          <a:effectLst/>
                        </a:rPr>
                        <a:t>Operating expenses</a:t>
                      </a:r>
                      <a:endParaRPr lang="en-US" sz="900" b="1" dirty="0">
                        <a:solidFill>
                          <a:srgbClr val="222222"/>
                        </a:solidFill>
                        <a:effectLst/>
                      </a:endParaRPr>
                    </a:p>
                  </a:txBody>
                  <a:tcPr marL="24220" marR="20184" marT="12110" marB="12110" anchor="ctr"/>
                </a:tc>
                <a:tc>
                  <a:txBody>
                    <a:bodyPr/>
                    <a:lstStyle/>
                    <a:p>
                      <a:pPr algn="ctr" fontAlgn="b"/>
                      <a:r>
                        <a:rPr lang="en-US" altLang="zh-CN" sz="900">
                          <a:effectLst/>
                        </a:rPr>
                        <a:t>102,871</a:t>
                      </a:r>
                    </a:p>
                  </a:txBody>
                  <a:tcPr marL="24220" marR="20184" marT="12110" marB="12110" anchor="ctr"/>
                </a:tc>
                <a:tc>
                  <a:txBody>
                    <a:bodyPr/>
                    <a:lstStyle/>
                    <a:p>
                      <a:pPr algn="ctr" fontAlgn="b"/>
                      <a:r>
                        <a:rPr lang="en-US" altLang="zh-CN" sz="900">
                          <a:effectLst/>
                        </a:rPr>
                        <a:t>109,873</a:t>
                      </a:r>
                    </a:p>
                  </a:txBody>
                  <a:tcPr marL="24220" marR="20184" marT="12110" marB="12110" anchor="ctr"/>
                </a:tc>
                <a:tc>
                  <a:txBody>
                    <a:bodyPr/>
                    <a:lstStyle/>
                    <a:p>
                      <a:pPr algn="ctr" fontAlgn="b"/>
                      <a:r>
                        <a:rPr lang="en-US" altLang="zh-CN" sz="900">
                          <a:effectLst/>
                        </a:rPr>
                        <a:t>101,946</a:t>
                      </a:r>
                    </a:p>
                  </a:txBody>
                  <a:tcPr marL="24220" marR="20184" marT="12110" marB="12110" anchor="ctr"/>
                </a:tc>
                <a:tc>
                  <a:txBody>
                    <a:bodyPr/>
                    <a:lstStyle/>
                    <a:p>
                      <a:pPr algn="ctr" fontAlgn="b"/>
                      <a:r>
                        <a:rPr lang="en-US" altLang="zh-CN" sz="900">
                          <a:effectLst/>
                        </a:rPr>
                        <a:t>90,996</a:t>
                      </a:r>
                    </a:p>
                  </a:txBody>
                  <a:tcPr marL="24220" marR="20184" marT="12110" marB="12110" anchor="ctr"/>
                </a:tc>
                <a:tc>
                  <a:txBody>
                    <a:bodyPr/>
                    <a:lstStyle/>
                    <a:p>
                      <a:pPr algn="ctr" fontAlgn="b"/>
                      <a:r>
                        <a:rPr lang="en-US" altLang="zh-CN" sz="900">
                          <a:effectLst/>
                        </a:rPr>
                        <a:t>118,934</a:t>
                      </a:r>
                    </a:p>
                  </a:txBody>
                  <a:tcPr marL="24220" marR="20184" marT="12110" marB="12110" anchor="ctr"/>
                </a:tc>
                <a:extLst>
                  <a:ext uri="{0D108BD9-81ED-4DB2-BD59-A6C34878D82A}">
                    <a16:rowId xmlns:a16="http://schemas.microsoft.com/office/drawing/2014/main" val="10011"/>
                  </a:ext>
                </a:extLst>
              </a:tr>
              <a:tr h="216828">
                <a:tc>
                  <a:txBody>
                    <a:bodyPr/>
                    <a:lstStyle/>
                    <a:p>
                      <a:pPr algn="l" fontAlgn="t"/>
                      <a:r>
                        <a:rPr lang="en-US" sz="900">
                          <a:effectLst/>
                        </a:rPr>
                        <a:t>Insurance claims incurred</a:t>
                      </a:r>
                      <a:endParaRPr lang="en-US" sz="900" b="0">
                        <a:solidFill>
                          <a:srgbClr val="222222"/>
                        </a:solidFill>
                        <a:effectLst/>
                      </a:endParaRPr>
                    </a:p>
                  </a:txBody>
                  <a:tcPr marL="24220" marR="20184" marT="12110" marB="12110" anchor="ctr"/>
                </a:tc>
                <a:tc>
                  <a:txBody>
                    <a:bodyPr/>
                    <a:lstStyle/>
                    <a:p>
                      <a:pPr algn="ctr" fontAlgn="b"/>
                      <a:r>
                        <a:rPr lang="en-US" altLang="zh-CN" sz="900">
                          <a:effectLst/>
                        </a:rPr>
                        <a:t>44,279</a:t>
                      </a:r>
                    </a:p>
                  </a:txBody>
                  <a:tcPr marL="24220" marR="20184" marT="12110" marB="12110" anchor="ctr"/>
                </a:tc>
                <a:tc>
                  <a:txBody>
                    <a:bodyPr/>
                    <a:lstStyle/>
                    <a:p>
                      <a:pPr algn="ctr" fontAlgn="b"/>
                      <a:r>
                        <a:rPr lang="en-US" altLang="zh-CN" sz="900">
                          <a:effectLst/>
                        </a:rPr>
                        <a:t>46,351</a:t>
                      </a:r>
                    </a:p>
                  </a:txBody>
                  <a:tcPr marL="24220" marR="20184" marT="12110" marB="12110" anchor="ctr"/>
                </a:tc>
                <a:tc>
                  <a:txBody>
                    <a:bodyPr/>
                    <a:lstStyle/>
                    <a:p>
                      <a:pPr algn="ctr" fontAlgn="b"/>
                      <a:r>
                        <a:rPr lang="en-US" altLang="zh-CN" sz="900">
                          <a:effectLst/>
                        </a:rPr>
                        <a:t>45,568</a:t>
                      </a:r>
                    </a:p>
                  </a:txBody>
                  <a:tcPr marL="24220" marR="20184" marT="12110" marB="12110" anchor="ctr"/>
                </a:tc>
                <a:tc>
                  <a:txBody>
                    <a:bodyPr/>
                    <a:lstStyle/>
                    <a:p>
                      <a:pPr algn="ctr" fontAlgn="b"/>
                      <a:r>
                        <a:rPr lang="en-US" altLang="zh-CN" sz="900">
                          <a:effectLst/>
                        </a:rPr>
                        <a:t>48,302</a:t>
                      </a:r>
                    </a:p>
                  </a:txBody>
                  <a:tcPr marL="24220" marR="20184" marT="12110" marB="12110" anchor="ctr"/>
                </a:tc>
                <a:tc>
                  <a:txBody>
                    <a:bodyPr/>
                    <a:lstStyle/>
                    <a:p>
                      <a:pPr algn="ctr" fontAlgn="b"/>
                      <a:r>
                        <a:rPr lang="en-US" altLang="zh-CN" sz="900" dirty="0">
                          <a:effectLst/>
                        </a:rPr>
                        <a:t>48,279</a:t>
                      </a:r>
                    </a:p>
                  </a:txBody>
                  <a:tcPr marL="24220" marR="20184" marT="12110" marB="12110" anchor="ctr"/>
                </a:tc>
                <a:extLst>
                  <a:ext uri="{0D108BD9-81ED-4DB2-BD59-A6C34878D82A}">
                    <a16:rowId xmlns:a16="http://schemas.microsoft.com/office/drawing/2014/main" val="10012"/>
                  </a:ext>
                </a:extLst>
              </a:tr>
              <a:tr h="216828">
                <a:tc>
                  <a:txBody>
                    <a:bodyPr/>
                    <a:lstStyle/>
                    <a:p>
                      <a:pPr algn="l" fontAlgn="t"/>
                      <a:r>
                        <a:rPr lang="en-US" sz="900">
                          <a:effectLst/>
                        </a:rPr>
                        <a:t>Annuity claims incurred</a:t>
                      </a:r>
                      <a:endParaRPr lang="en-US" sz="900" b="0">
                        <a:solidFill>
                          <a:srgbClr val="222222"/>
                        </a:solidFill>
                        <a:effectLst/>
                      </a:endParaRPr>
                    </a:p>
                  </a:txBody>
                  <a:tcPr marL="24220" marR="20184" marT="12110" marB="12110" anchor="ctr"/>
                </a:tc>
                <a:tc>
                  <a:txBody>
                    <a:bodyPr/>
                    <a:lstStyle/>
                    <a:p>
                      <a:pPr algn="ctr" fontAlgn="b"/>
                      <a:r>
                        <a:rPr lang="en-US" altLang="zh-CN" sz="900">
                          <a:effectLst/>
                        </a:rPr>
                        <a:t>9,771</a:t>
                      </a:r>
                    </a:p>
                  </a:txBody>
                  <a:tcPr marL="24220" marR="20184" marT="12110" marB="12110" anchor="ctr"/>
                </a:tc>
                <a:tc>
                  <a:txBody>
                    <a:bodyPr/>
                    <a:lstStyle/>
                    <a:p>
                      <a:pPr algn="ctr" fontAlgn="b"/>
                      <a:r>
                        <a:rPr lang="en-US" altLang="zh-CN" sz="900">
                          <a:effectLst/>
                        </a:rPr>
                        <a:t>6,755</a:t>
                      </a:r>
                    </a:p>
                  </a:txBody>
                  <a:tcPr marL="24220" marR="20184" marT="12110" marB="12110" anchor="ctr"/>
                </a:tc>
                <a:tc>
                  <a:txBody>
                    <a:bodyPr/>
                    <a:lstStyle/>
                    <a:p>
                      <a:pPr algn="ctr" fontAlgn="b"/>
                      <a:r>
                        <a:rPr lang="en-US" altLang="zh-CN" sz="900">
                          <a:effectLst/>
                        </a:rPr>
                        <a:t>8,016</a:t>
                      </a:r>
                    </a:p>
                  </a:txBody>
                  <a:tcPr marL="24220" marR="20184" marT="12110" marB="12110" anchor="ctr"/>
                </a:tc>
                <a:tc>
                  <a:txBody>
                    <a:bodyPr/>
                    <a:lstStyle/>
                    <a:p>
                      <a:pPr algn="ctr" fontAlgn="b"/>
                      <a:r>
                        <a:rPr lang="en-US" altLang="zh-CN" sz="900">
                          <a:effectLst/>
                        </a:rPr>
                        <a:t>8,126</a:t>
                      </a:r>
                    </a:p>
                  </a:txBody>
                  <a:tcPr marL="24220" marR="20184" marT="12110" marB="12110" anchor="ctr"/>
                </a:tc>
                <a:tc>
                  <a:txBody>
                    <a:bodyPr/>
                    <a:lstStyle/>
                    <a:p>
                      <a:pPr algn="ctr" fontAlgn="b"/>
                      <a:r>
                        <a:rPr lang="en-US" altLang="zh-CN" sz="900">
                          <a:effectLst/>
                        </a:rPr>
                        <a:t>10,123</a:t>
                      </a:r>
                    </a:p>
                  </a:txBody>
                  <a:tcPr marL="24220" marR="20184" marT="12110" marB="12110" anchor="ctr"/>
                </a:tc>
                <a:extLst>
                  <a:ext uri="{0D108BD9-81ED-4DB2-BD59-A6C34878D82A}">
                    <a16:rowId xmlns:a16="http://schemas.microsoft.com/office/drawing/2014/main" val="10013"/>
                  </a:ext>
                </a:extLst>
              </a:tr>
              <a:tr h="216828">
                <a:tc>
                  <a:txBody>
                    <a:bodyPr/>
                    <a:lstStyle/>
                    <a:p>
                      <a:pPr algn="l" fontAlgn="t"/>
                      <a:r>
                        <a:rPr lang="en-US" sz="900">
                          <a:effectLst/>
                        </a:rPr>
                        <a:t>Normal increase in actuarial liabilities</a:t>
                      </a:r>
                      <a:endParaRPr lang="en-US" sz="900" b="0">
                        <a:solidFill>
                          <a:srgbClr val="222222"/>
                        </a:solidFill>
                        <a:effectLst/>
                      </a:endParaRPr>
                    </a:p>
                  </a:txBody>
                  <a:tcPr marL="24220" marR="20184" marT="12110" marB="12110" anchor="ctr"/>
                </a:tc>
                <a:tc>
                  <a:txBody>
                    <a:bodyPr/>
                    <a:lstStyle/>
                    <a:p>
                      <a:pPr algn="ctr" fontAlgn="b"/>
                      <a:r>
                        <a:rPr lang="en-US" altLang="zh-CN" sz="900">
                          <a:effectLst/>
                        </a:rPr>
                        <a:t>13,274</a:t>
                      </a:r>
                    </a:p>
                  </a:txBody>
                  <a:tcPr marL="24220" marR="20184" marT="12110" marB="12110" anchor="ctr"/>
                </a:tc>
                <a:tc>
                  <a:txBody>
                    <a:bodyPr/>
                    <a:lstStyle/>
                    <a:p>
                      <a:pPr algn="ctr" fontAlgn="b"/>
                      <a:r>
                        <a:rPr lang="en-US" altLang="zh-CN" sz="900">
                          <a:effectLst/>
                        </a:rPr>
                        <a:t>20,248</a:t>
                      </a:r>
                    </a:p>
                  </a:txBody>
                  <a:tcPr marL="24220" marR="20184" marT="12110" marB="12110" anchor="ctr"/>
                </a:tc>
                <a:tc>
                  <a:txBody>
                    <a:bodyPr/>
                    <a:lstStyle/>
                    <a:p>
                      <a:pPr algn="ctr" fontAlgn="b"/>
                      <a:r>
                        <a:rPr lang="en-US" altLang="zh-CN" sz="900">
                          <a:effectLst/>
                        </a:rPr>
                        <a:t>9,935</a:t>
                      </a:r>
                    </a:p>
                  </a:txBody>
                  <a:tcPr marL="24220" marR="20184" marT="12110" marB="12110" anchor="ctr"/>
                </a:tc>
                <a:tc>
                  <a:txBody>
                    <a:bodyPr/>
                    <a:lstStyle/>
                    <a:p>
                      <a:pPr algn="ctr" fontAlgn="b"/>
                      <a:r>
                        <a:rPr lang="en-US" altLang="zh-CN" sz="900">
                          <a:effectLst/>
                        </a:rPr>
                        <a:t>-5,497</a:t>
                      </a:r>
                    </a:p>
                  </a:txBody>
                  <a:tcPr marL="24220" marR="20184" marT="12110" marB="12110" anchor="ctr"/>
                </a:tc>
                <a:tc>
                  <a:txBody>
                    <a:bodyPr/>
                    <a:lstStyle/>
                    <a:p>
                      <a:pPr algn="ctr" fontAlgn="b"/>
                      <a:r>
                        <a:rPr lang="en-US" altLang="zh-CN" sz="900" dirty="0">
                          <a:effectLst/>
                        </a:rPr>
                        <a:t>20,731</a:t>
                      </a:r>
                    </a:p>
                  </a:txBody>
                  <a:tcPr marL="24220" marR="20184" marT="12110" marB="12110" anchor="ctr"/>
                </a:tc>
                <a:extLst>
                  <a:ext uri="{0D108BD9-81ED-4DB2-BD59-A6C34878D82A}">
                    <a16:rowId xmlns:a16="http://schemas.microsoft.com/office/drawing/2014/main" val="10014"/>
                  </a:ext>
                </a:extLst>
              </a:tr>
              <a:tr h="309755">
                <a:tc>
                  <a:txBody>
                    <a:bodyPr/>
                    <a:lstStyle/>
                    <a:p>
                      <a:pPr algn="l" fontAlgn="t"/>
                      <a:r>
                        <a:rPr lang="en-US" sz="900" dirty="0">
                          <a:effectLst/>
                        </a:rPr>
                        <a:t>Depreciation, depletion and amortization</a:t>
                      </a:r>
                      <a:endParaRPr lang="en-US" sz="900" b="0" dirty="0">
                        <a:solidFill>
                          <a:srgbClr val="222222"/>
                        </a:solidFill>
                        <a:effectLst/>
                      </a:endParaRPr>
                    </a:p>
                  </a:txBody>
                  <a:tcPr marL="24220" marR="20184" marT="12110" marB="12110" anchor="ctr"/>
                </a:tc>
                <a:tc>
                  <a:txBody>
                    <a:bodyPr/>
                    <a:lstStyle/>
                    <a:p>
                      <a:pPr algn="ctr" fontAlgn="b"/>
                      <a:r>
                        <a:rPr lang="en-US" altLang="zh-CN" sz="900">
                          <a:effectLst/>
                        </a:rPr>
                        <a:t>1,395</a:t>
                      </a:r>
                    </a:p>
                  </a:txBody>
                  <a:tcPr marL="24220" marR="20184" marT="12110" marB="12110" anchor="ctr"/>
                </a:tc>
                <a:tc>
                  <a:txBody>
                    <a:bodyPr/>
                    <a:lstStyle/>
                    <a:p>
                      <a:pPr algn="ctr" fontAlgn="b"/>
                      <a:r>
                        <a:rPr lang="en-US" altLang="zh-CN" sz="900">
                          <a:effectLst/>
                        </a:rPr>
                        <a:t>892</a:t>
                      </a:r>
                    </a:p>
                  </a:txBody>
                  <a:tcPr marL="24220" marR="20184" marT="12110" marB="12110" anchor="ctr"/>
                </a:tc>
                <a:tc>
                  <a:txBody>
                    <a:bodyPr/>
                    <a:lstStyle/>
                    <a:p>
                      <a:pPr algn="ctr" fontAlgn="b"/>
                      <a:r>
                        <a:rPr lang="en-US" altLang="zh-CN" sz="900">
                          <a:effectLst/>
                        </a:rPr>
                        <a:t>653</a:t>
                      </a:r>
                    </a:p>
                  </a:txBody>
                  <a:tcPr marL="24220" marR="20184" marT="12110" marB="12110" anchor="ctr"/>
                </a:tc>
                <a:tc>
                  <a:txBody>
                    <a:bodyPr/>
                    <a:lstStyle/>
                    <a:p>
                      <a:pPr algn="ctr" fontAlgn="b"/>
                      <a:r>
                        <a:rPr lang="en-US" altLang="zh-CN" sz="900">
                          <a:effectLst/>
                        </a:rPr>
                        <a:t>734</a:t>
                      </a:r>
                    </a:p>
                  </a:txBody>
                  <a:tcPr marL="24220" marR="20184" marT="12110" marB="12110" anchor="ctr"/>
                </a:tc>
                <a:tc>
                  <a:txBody>
                    <a:bodyPr/>
                    <a:lstStyle/>
                    <a:p>
                      <a:pPr algn="ctr" fontAlgn="b"/>
                      <a:r>
                        <a:rPr lang="en-US" altLang="zh-CN" sz="900" dirty="0">
                          <a:effectLst/>
                        </a:rPr>
                        <a:t>839</a:t>
                      </a:r>
                    </a:p>
                  </a:txBody>
                  <a:tcPr marL="24220" marR="20184" marT="12110" marB="12110" anchor="ctr"/>
                </a:tc>
                <a:extLst>
                  <a:ext uri="{0D108BD9-81ED-4DB2-BD59-A6C34878D82A}">
                    <a16:rowId xmlns:a16="http://schemas.microsoft.com/office/drawing/2014/main" val="10015"/>
                  </a:ext>
                </a:extLst>
              </a:tr>
              <a:tr h="128426">
                <a:tc>
                  <a:txBody>
                    <a:bodyPr/>
                    <a:lstStyle/>
                    <a:p>
                      <a:pPr algn="l" fontAlgn="t"/>
                      <a:r>
                        <a:rPr lang="en-US" sz="900">
                          <a:effectLst/>
                        </a:rPr>
                        <a:t>Interest</a:t>
                      </a:r>
                      <a:endParaRPr lang="en-US" sz="900" b="0">
                        <a:solidFill>
                          <a:srgbClr val="222222"/>
                        </a:solidFill>
                        <a:effectLst/>
                      </a:endParaRPr>
                    </a:p>
                  </a:txBody>
                  <a:tcPr marL="24220" marR="20184" marT="12110" marB="12110" anchor="ctr"/>
                </a:tc>
                <a:tc>
                  <a:txBody>
                    <a:bodyPr/>
                    <a:lstStyle/>
                    <a:p>
                      <a:pPr algn="ctr" fontAlgn="b"/>
                      <a:r>
                        <a:rPr lang="en-US" altLang="zh-CN" sz="900">
                          <a:effectLst/>
                        </a:rPr>
                        <a:t>178</a:t>
                      </a:r>
                    </a:p>
                  </a:txBody>
                  <a:tcPr marL="24220" marR="20184" marT="12110" marB="12110" anchor="ctr"/>
                </a:tc>
                <a:tc>
                  <a:txBody>
                    <a:bodyPr/>
                    <a:lstStyle/>
                    <a:p>
                      <a:pPr algn="ctr" fontAlgn="b"/>
                      <a:r>
                        <a:rPr lang="en-US" altLang="zh-CN" sz="900">
                          <a:effectLst/>
                        </a:rPr>
                        <a:t>200</a:t>
                      </a:r>
                    </a:p>
                  </a:txBody>
                  <a:tcPr marL="24220" marR="20184" marT="12110" marB="12110" anchor="ctr"/>
                </a:tc>
                <a:tc>
                  <a:txBody>
                    <a:bodyPr/>
                    <a:lstStyle/>
                    <a:p>
                      <a:pPr algn="ctr" fontAlgn="b"/>
                      <a:r>
                        <a:rPr lang="en-US" altLang="zh-CN" sz="900">
                          <a:effectLst/>
                        </a:rPr>
                        <a:t>198</a:t>
                      </a:r>
                    </a:p>
                  </a:txBody>
                  <a:tcPr marL="24220" marR="20184" marT="12110" marB="12110" anchor="ctr"/>
                </a:tc>
                <a:tc>
                  <a:txBody>
                    <a:bodyPr/>
                    <a:lstStyle/>
                    <a:p>
                      <a:pPr algn="ctr" fontAlgn="b"/>
                      <a:r>
                        <a:rPr lang="en-US" altLang="zh-CN" sz="900">
                          <a:effectLst/>
                        </a:rPr>
                        <a:t>185</a:t>
                      </a:r>
                    </a:p>
                  </a:txBody>
                  <a:tcPr marL="24220" marR="20184" marT="12110" marB="12110" anchor="ctr"/>
                </a:tc>
                <a:tc>
                  <a:txBody>
                    <a:bodyPr/>
                    <a:lstStyle/>
                    <a:p>
                      <a:pPr algn="ctr" fontAlgn="b"/>
                      <a:r>
                        <a:rPr lang="en-US" altLang="zh-CN" sz="900" dirty="0">
                          <a:effectLst/>
                        </a:rPr>
                        <a:t>193</a:t>
                      </a:r>
                    </a:p>
                  </a:txBody>
                  <a:tcPr marL="24220" marR="20184" marT="12110" marB="12110" anchor="ctr"/>
                </a:tc>
                <a:extLst>
                  <a:ext uri="{0D108BD9-81ED-4DB2-BD59-A6C34878D82A}">
                    <a16:rowId xmlns:a16="http://schemas.microsoft.com/office/drawing/2014/main" val="10016"/>
                  </a:ext>
                </a:extLst>
              </a:tr>
              <a:tr h="216828">
                <a:tc>
                  <a:txBody>
                    <a:bodyPr/>
                    <a:lstStyle/>
                    <a:p>
                      <a:pPr algn="l" fontAlgn="t"/>
                      <a:r>
                        <a:rPr lang="en-US" sz="900">
                          <a:effectLst/>
                        </a:rPr>
                        <a:t>Other operating expenses</a:t>
                      </a:r>
                      <a:endParaRPr lang="en-US" sz="900" b="0">
                        <a:solidFill>
                          <a:srgbClr val="222222"/>
                        </a:solidFill>
                        <a:effectLst/>
                      </a:endParaRPr>
                    </a:p>
                  </a:txBody>
                  <a:tcPr marL="24220" marR="20184" marT="12110" marB="12110" anchor="ctr"/>
                </a:tc>
                <a:tc>
                  <a:txBody>
                    <a:bodyPr/>
                    <a:lstStyle/>
                    <a:p>
                      <a:pPr algn="ctr" fontAlgn="b"/>
                      <a:r>
                        <a:rPr lang="en-US" altLang="zh-CN" sz="900">
                          <a:effectLst/>
                        </a:rPr>
                        <a:t>33,977</a:t>
                      </a:r>
                    </a:p>
                  </a:txBody>
                  <a:tcPr marL="24220" marR="20184" marT="12110" marB="12110" anchor="ctr"/>
                </a:tc>
                <a:tc>
                  <a:txBody>
                    <a:bodyPr/>
                    <a:lstStyle/>
                    <a:p>
                      <a:pPr algn="ctr" fontAlgn="b"/>
                      <a:r>
                        <a:rPr lang="en-US" altLang="zh-CN" sz="900">
                          <a:effectLst/>
                        </a:rPr>
                        <a:t>35,425</a:t>
                      </a:r>
                    </a:p>
                  </a:txBody>
                  <a:tcPr marL="24220" marR="20184" marT="12110" marB="12110" anchor="ctr"/>
                </a:tc>
                <a:tc>
                  <a:txBody>
                    <a:bodyPr/>
                    <a:lstStyle/>
                    <a:p>
                      <a:pPr algn="ctr" fontAlgn="b"/>
                      <a:r>
                        <a:rPr lang="en-US" altLang="zh-CN" sz="900">
                          <a:effectLst/>
                        </a:rPr>
                        <a:t>37,575</a:t>
                      </a:r>
                    </a:p>
                  </a:txBody>
                  <a:tcPr marL="24220" marR="20184" marT="12110" marB="12110" anchor="ctr"/>
                </a:tc>
                <a:tc>
                  <a:txBody>
                    <a:bodyPr/>
                    <a:lstStyle/>
                    <a:p>
                      <a:pPr algn="ctr" fontAlgn="b"/>
                      <a:r>
                        <a:rPr lang="en-US" altLang="zh-CN" sz="900">
                          <a:effectLst/>
                        </a:rPr>
                        <a:t>39,148</a:t>
                      </a:r>
                    </a:p>
                  </a:txBody>
                  <a:tcPr marL="24220" marR="20184" marT="12110" marB="12110" anchor="ctr"/>
                </a:tc>
                <a:tc>
                  <a:txBody>
                    <a:bodyPr/>
                    <a:lstStyle/>
                    <a:p>
                      <a:pPr algn="ctr" fontAlgn="b"/>
                      <a:r>
                        <a:rPr lang="en-US" altLang="zh-CN" sz="900">
                          <a:effectLst/>
                        </a:rPr>
                        <a:t>38,770</a:t>
                      </a:r>
                    </a:p>
                  </a:txBody>
                  <a:tcPr marL="24220" marR="20184" marT="12110" marB="12110" anchor="ctr"/>
                </a:tc>
                <a:extLst>
                  <a:ext uri="{0D108BD9-81ED-4DB2-BD59-A6C34878D82A}">
                    <a16:rowId xmlns:a16="http://schemas.microsoft.com/office/drawing/2014/main" val="10017"/>
                  </a:ext>
                </a:extLst>
              </a:tr>
              <a:tr h="216828">
                <a:tc>
                  <a:txBody>
                    <a:bodyPr/>
                    <a:lstStyle/>
                    <a:p>
                      <a:pPr algn="l" fontAlgn="t"/>
                      <a:r>
                        <a:rPr lang="en-US" sz="900" b="1" dirty="0">
                          <a:effectLst/>
                        </a:rPr>
                        <a:t>Operating profit or loss</a:t>
                      </a:r>
                      <a:endParaRPr lang="en-US" sz="900" b="1" dirty="0">
                        <a:solidFill>
                          <a:srgbClr val="222222"/>
                        </a:solidFill>
                        <a:effectLst/>
                      </a:endParaRPr>
                    </a:p>
                  </a:txBody>
                  <a:tcPr marL="24220" marR="20184" marT="12110" marB="12110" anchor="ctr"/>
                </a:tc>
                <a:tc>
                  <a:txBody>
                    <a:bodyPr/>
                    <a:lstStyle/>
                    <a:p>
                      <a:pPr algn="ctr" fontAlgn="b"/>
                      <a:r>
                        <a:rPr lang="en-US" altLang="zh-CN" sz="900">
                          <a:effectLst/>
                        </a:rPr>
                        <a:t>7,836</a:t>
                      </a:r>
                    </a:p>
                  </a:txBody>
                  <a:tcPr marL="24220" marR="20184" marT="12110" marB="12110" anchor="ctr"/>
                </a:tc>
                <a:tc>
                  <a:txBody>
                    <a:bodyPr/>
                    <a:lstStyle/>
                    <a:p>
                      <a:pPr algn="ctr" fontAlgn="b"/>
                      <a:r>
                        <a:rPr lang="en-US" altLang="zh-CN" sz="900">
                          <a:effectLst/>
                        </a:rPr>
                        <a:t>7,084</a:t>
                      </a:r>
                    </a:p>
                  </a:txBody>
                  <a:tcPr marL="24220" marR="20184" marT="12110" marB="12110" anchor="ctr"/>
                </a:tc>
                <a:tc>
                  <a:txBody>
                    <a:bodyPr/>
                    <a:lstStyle/>
                    <a:p>
                      <a:pPr algn="ctr" fontAlgn="b"/>
                      <a:r>
                        <a:rPr lang="en-US" altLang="zh-CN" sz="900">
                          <a:effectLst/>
                        </a:rPr>
                        <a:t>12,379</a:t>
                      </a:r>
                    </a:p>
                  </a:txBody>
                  <a:tcPr marL="24220" marR="20184" marT="12110" marB="12110" anchor="ctr"/>
                </a:tc>
                <a:tc>
                  <a:txBody>
                    <a:bodyPr/>
                    <a:lstStyle/>
                    <a:p>
                      <a:pPr algn="ctr" fontAlgn="b"/>
                      <a:r>
                        <a:rPr lang="en-US" altLang="zh-CN" sz="900">
                          <a:effectLst/>
                        </a:rPr>
                        <a:t>17,461</a:t>
                      </a:r>
                    </a:p>
                  </a:txBody>
                  <a:tcPr marL="24220" marR="20184" marT="12110" marB="12110" anchor="ctr"/>
                </a:tc>
                <a:tc>
                  <a:txBody>
                    <a:bodyPr/>
                    <a:lstStyle/>
                    <a:p>
                      <a:pPr algn="ctr" fontAlgn="b"/>
                      <a:r>
                        <a:rPr lang="en-US" altLang="zh-CN" sz="900" dirty="0">
                          <a:effectLst/>
                        </a:rPr>
                        <a:t>9,378</a:t>
                      </a:r>
                    </a:p>
                  </a:txBody>
                  <a:tcPr marL="24220" marR="20184" marT="12110" marB="12110" anchor="ctr"/>
                </a:tc>
                <a:extLst>
                  <a:ext uri="{0D108BD9-81ED-4DB2-BD59-A6C34878D82A}">
                    <a16:rowId xmlns:a16="http://schemas.microsoft.com/office/drawing/2014/main" val="10018"/>
                  </a:ext>
                </a:extLst>
              </a:tr>
              <a:tr h="216828">
                <a:tc>
                  <a:txBody>
                    <a:bodyPr/>
                    <a:lstStyle/>
                    <a:p>
                      <a:pPr algn="l" fontAlgn="t"/>
                      <a:r>
                        <a:rPr lang="en-US" sz="900">
                          <a:effectLst/>
                        </a:rPr>
                        <a:t>Interest expense on borrowing</a:t>
                      </a:r>
                      <a:endParaRPr lang="en-US" sz="900" b="0">
                        <a:solidFill>
                          <a:srgbClr val="222222"/>
                        </a:solidFill>
                        <a:effectLst/>
                      </a:endParaRPr>
                    </a:p>
                  </a:txBody>
                  <a:tcPr marL="24220" marR="20184" marT="12110" marB="12110" anchor="ctr"/>
                </a:tc>
                <a:tc>
                  <a:txBody>
                    <a:bodyPr/>
                    <a:lstStyle/>
                    <a:p>
                      <a:pPr algn="ctr" fontAlgn="b"/>
                      <a:r>
                        <a:rPr lang="en-US" altLang="zh-CN" sz="900">
                          <a:effectLst/>
                        </a:rPr>
                        <a:t>1,566</a:t>
                      </a:r>
                    </a:p>
                  </a:txBody>
                  <a:tcPr marL="24220" marR="20184" marT="12110" marB="12110" anchor="ctr"/>
                </a:tc>
                <a:tc>
                  <a:txBody>
                    <a:bodyPr/>
                    <a:lstStyle/>
                    <a:p>
                      <a:pPr algn="ctr" fontAlgn="b"/>
                      <a:r>
                        <a:rPr lang="en-US" altLang="zh-CN" sz="900">
                          <a:effectLst/>
                        </a:rPr>
                        <a:t>1,265</a:t>
                      </a:r>
                    </a:p>
                  </a:txBody>
                  <a:tcPr marL="24220" marR="20184" marT="12110" marB="12110" anchor="ctr"/>
                </a:tc>
                <a:tc>
                  <a:txBody>
                    <a:bodyPr/>
                    <a:lstStyle/>
                    <a:p>
                      <a:pPr algn="ctr" fontAlgn="b"/>
                      <a:r>
                        <a:rPr lang="en-US" altLang="zh-CN" sz="900">
                          <a:effectLst/>
                        </a:rPr>
                        <a:t>1,425</a:t>
                      </a:r>
                    </a:p>
                  </a:txBody>
                  <a:tcPr marL="24220" marR="20184" marT="12110" marB="12110" anchor="ctr"/>
                </a:tc>
                <a:tc>
                  <a:txBody>
                    <a:bodyPr/>
                    <a:lstStyle/>
                    <a:p>
                      <a:pPr algn="ctr" fontAlgn="b"/>
                      <a:r>
                        <a:rPr lang="en-US" altLang="zh-CN" sz="900">
                          <a:effectLst/>
                        </a:rPr>
                        <a:t>1,149</a:t>
                      </a:r>
                    </a:p>
                  </a:txBody>
                  <a:tcPr marL="24220" marR="20184" marT="12110" marB="12110" anchor="ctr"/>
                </a:tc>
                <a:tc>
                  <a:txBody>
                    <a:bodyPr/>
                    <a:lstStyle/>
                    <a:p>
                      <a:pPr algn="ctr" fontAlgn="b"/>
                      <a:r>
                        <a:rPr lang="en-US" altLang="zh-CN" sz="900" dirty="0">
                          <a:effectLst/>
                        </a:rPr>
                        <a:t>894</a:t>
                      </a:r>
                    </a:p>
                  </a:txBody>
                  <a:tcPr marL="24220" marR="20184" marT="12110" marB="12110" anchor="ctr"/>
                </a:tc>
                <a:extLst>
                  <a:ext uri="{0D108BD9-81ED-4DB2-BD59-A6C34878D82A}">
                    <a16:rowId xmlns:a16="http://schemas.microsoft.com/office/drawing/2014/main" val="10019"/>
                  </a:ext>
                </a:extLst>
              </a:tr>
              <a:tr h="128426">
                <a:tc>
                  <a:txBody>
                    <a:bodyPr/>
                    <a:lstStyle/>
                    <a:p>
                      <a:pPr algn="l" fontAlgn="t"/>
                      <a:r>
                        <a:rPr lang="en-US" sz="900">
                          <a:effectLst/>
                        </a:rPr>
                        <a:t>Gains or losses</a:t>
                      </a:r>
                      <a:endParaRPr lang="en-US" sz="900" b="0">
                        <a:solidFill>
                          <a:srgbClr val="222222"/>
                        </a:solidFill>
                        <a:effectLst/>
                      </a:endParaRPr>
                    </a:p>
                  </a:txBody>
                  <a:tcPr marL="24220" marR="20184" marT="12110" marB="12110" anchor="ctr"/>
                </a:tc>
                <a:tc>
                  <a:txBody>
                    <a:bodyPr/>
                    <a:lstStyle/>
                    <a:p>
                      <a:pPr algn="ctr" fontAlgn="b"/>
                      <a:r>
                        <a:rPr lang="en-US" altLang="zh-CN" sz="900">
                          <a:effectLst/>
                        </a:rPr>
                        <a:t>3,540</a:t>
                      </a:r>
                    </a:p>
                  </a:txBody>
                  <a:tcPr marL="24220" marR="20184" marT="12110" marB="12110" anchor="ctr"/>
                </a:tc>
                <a:tc>
                  <a:txBody>
                    <a:bodyPr/>
                    <a:lstStyle/>
                    <a:p>
                      <a:pPr algn="ctr" fontAlgn="b"/>
                      <a:r>
                        <a:rPr lang="en-US" altLang="zh-CN" sz="900">
                          <a:effectLst/>
                        </a:rPr>
                        <a:t>6,520</a:t>
                      </a:r>
                    </a:p>
                  </a:txBody>
                  <a:tcPr marL="24220" marR="20184" marT="12110" marB="12110" anchor="ctr"/>
                </a:tc>
                <a:tc>
                  <a:txBody>
                    <a:bodyPr/>
                    <a:lstStyle/>
                    <a:p>
                      <a:pPr algn="ctr" fontAlgn="b"/>
                      <a:r>
                        <a:rPr lang="en-US" altLang="zh-CN" sz="900">
                          <a:effectLst/>
                        </a:rPr>
                        <a:t>624</a:t>
                      </a:r>
                    </a:p>
                  </a:txBody>
                  <a:tcPr marL="24220" marR="20184" marT="12110" marB="12110" anchor="ctr"/>
                </a:tc>
                <a:tc>
                  <a:txBody>
                    <a:bodyPr/>
                    <a:lstStyle/>
                    <a:p>
                      <a:pPr algn="ctr" fontAlgn="b"/>
                      <a:r>
                        <a:rPr lang="en-US" altLang="zh-CN" sz="900">
                          <a:effectLst/>
                        </a:rPr>
                        <a:t>-4,941</a:t>
                      </a:r>
                    </a:p>
                  </a:txBody>
                  <a:tcPr marL="24220" marR="20184" marT="12110" marB="12110" anchor="ctr"/>
                </a:tc>
                <a:tc>
                  <a:txBody>
                    <a:bodyPr/>
                    <a:lstStyle/>
                    <a:p>
                      <a:pPr algn="ctr" fontAlgn="b"/>
                      <a:r>
                        <a:rPr lang="en-US" altLang="zh-CN" sz="900" dirty="0">
                          <a:effectLst/>
                        </a:rPr>
                        <a:t>6,122</a:t>
                      </a:r>
                    </a:p>
                  </a:txBody>
                  <a:tcPr marL="24220" marR="20184" marT="12110" marB="12110" anchor="ctr"/>
                </a:tc>
                <a:extLst>
                  <a:ext uri="{0D108BD9-81ED-4DB2-BD59-A6C34878D82A}">
                    <a16:rowId xmlns:a16="http://schemas.microsoft.com/office/drawing/2014/main" val="10020"/>
                  </a:ext>
                </a:extLst>
              </a:tr>
              <a:tr h="216828">
                <a:tc>
                  <a:txBody>
                    <a:bodyPr/>
                    <a:lstStyle/>
                    <a:p>
                      <a:pPr algn="l" fontAlgn="t"/>
                      <a:r>
                        <a:rPr lang="en-US" sz="900" b="1" dirty="0">
                          <a:effectLst/>
                        </a:rPr>
                        <a:t>Profit before income tax</a:t>
                      </a:r>
                      <a:endParaRPr lang="en-US" sz="900" b="1" dirty="0">
                        <a:solidFill>
                          <a:srgbClr val="222222"/>
                        </a:solidFill>
                        <a:effectLst/>
                      </a:endParaRPr>
                    </a:p>
                  </a:txBody>
                  <a:tcPr marL="24220" marR="20184" marT="12110" marB="12110" anchor="ctr"/>
                </a:tc>
                <a:tc>
                  <a:txBody>
                    <a:bodyPr/>
                    <a:lstStyle/>
                    <a:p>
                      <a:pPr algn="ctr" fontAlgn="b"/>
                      <a:r>
                        <a:rPr lang="en-US" altLang="zh-CN" sz="900">
                          <a:effectLst/>
                        </a:rPr>
                        <a:t>9,810</a:t>
                      </a:r>
                    </a:p>
                  </a:txBody>
                  <a:tcPr marL="24220" marR="20184" marT="12110" marB="12110" anchor="ctr"/>
                </a:tc>
                <a:tc>
                  <a:txBody>
                    <a:bodyPr/>
                    <a:lstStyle/>
                    <a:p>
                      <a:pPr algn="ctr" fontAlgn="b"/>
                      <a:r>
                        <a:rPr lang="en-US" altLang="zh-CN" sz="900">
                          <a:effectLst/>
                        </a:rPr>
                        <a:t>12,323</a:t>
                      </a:r>
                    </a:p>
                  </a:txBody>
                  <a:tcPr marL="24220" marR="20184" marT="12110" marB="12110" anchor="ctr"/>
                </a:tc>
                <a:tc>
                  <a:txBody>
                    <a:bodyPr/>
                    <a:lstStyle/>
                    <a:p>
                      <a:pPr algn="ctr" fontAlgn="b"/>
                      <a:r>
                        <a:rPr lang="en-US" altLang="zh-CN" sz="900">
                          <a:effectLst/>
                        </a:rPr>
                        <a:t>11,564</a:t>
                      </a:r>
                    </a:p>
                  </a:txBody>
                  <a:tcPr marL="24220" marR="20184" marT="12110" marB="12110" anchor="ctr"/>
                </a:tc>
                <a:tc>
                  <a:txBody>
                    <a:bodyPr/>
                    <a:lstStyle/>
                    <a:p>
                      <a:pPr algn="ctr" fontAlgn="b"/>
                      <a:r>
                        <a:rPr lang="en-US" altLang="zh-CN" sz="900">
                          <a:effectLst/>
                        </a:rPr>
                        <a:t>11,371</a:t>
                      </a:r>
                    </a:p>
                  </a:txBody>
                  <a:tcPr marL="24220" marR="20184" marT="12110" marB="12110" anchor="ctr"/>
                </a:tc>
                <a:tc>
                  <a:txBody>
                    <a:bodyPr/>
                    <a:lstStyle/>
                    <a:p>
                      <a:pPr algn="ctr" fontAlgn="b"/>
                      <a:r>
                        <a:rPr lang="en-US" altLang="zh-CN" sz="900" dirty="0">
                          <a:effectLst/>
                        </a:rPr>
                        <a:t>14,606</a:t>
                      </a:r>
                    </a:p>
                  </a:txBody>
                  <a:tcPr marL="24220" marR="20184" marT="12110" marB="12110" anchor="ctr"/>
                </a:tc>
                <a:extLst>
                  <a:ext uri="{0D108BD9-81ED-4DB2-BD59-A6C34878D82A}">
                    <a16:rowId xmlns:a16="http://schemas.microsoft.com/office/drawing/2014/main" val="10021"/>
                  </a:ext>
                </a:extLst>
              </a:tr>
              <a:tr h="128426">
                <a:tc>
                  <a:txBody>
                    <a:bodyPr/>
                    <a:lstStyle/>
                    <a:p>
                      <a:pPr algn="l" fontAlgn="t"/>
                      <a:r>
                        <a:rPr lang="en-US" sz="900">
                          <a:effectLst/>
                        </a:rPr>
                        <a:t>Income tax</a:t>
                      </a:r>
                      <a:endParaRPr lang="en-US" sz="900" b="0">
                        <a:solidFill>
                          <a:srgbClr val="222222"/>
                        </a:solidFill>
                        <a:effectLst/>
                      </a:endParaRPr>
                    </a:p>
                  </a:txBody>
                  <a:tcPr marL="24220" marR="20184" marT="12110" marB="12110" anchor="ctr"/>
                </a:tc>
                <a:tc>
                  <a:txBody>
                    <a:bodyPr/>
                    <a:lstStyle/>
                    <a:p>
                      <a:pPr algn="ctr" fontAlgn="b"/>
                      <a:r>
                        <a:rPr lang="en-US" altLang="zh-CN" sz="900">
                          <a:effectLst/>
                        </a:rPr>
                        <a:t>1,851</a:t>
                      </a:r>
                    </a:p>
                  </a:txBody>
                  <a:tcPr marL="24220" marR="20184" marT="12110" marB="12110" anchor="ctr"/>
                </a:tc>
                <a:tc>
                  <a:txBody>
                    <a:bodyPr/>
                    <a:lstStyle/>
                    <a:p>
                      <a:pPr algn="ctr" fontAlgn="b"/>
                      <a:r>
                        <a:rPr lang="en-US" altLang="zh-CN" sz="900">
                          <a:effectLst/>
                        </a:rPr>
                        <a:t>2,513</a:t>
                      </a:r>
                    </a:p>
                  </a:txBody>
                  <a:tcPr marL="24220" marR="20184" marT="12110" marB="12110" anchor="ctr"/>
                </a:tc>
                <a:tc>
                  <a:txBody>
                    <a:bodyPr/>
                    <a:lstStyle/>
                    <a:p>
                      <a:pPr algn="ctr" fontAlgn="b"/>
                      <a:r>
                        <a:rPr lang="en-US" altLang="zh-CN" sz="900">
                          <a:effectLst/>
                        </a:rPr>
                        <a:t>1,862</a:t>
                      </a:r>
                    </a:p>
                  </a:txBody>
                  <a:tcPr marL="24220" marR="20184" marT="12110" marB="12110" anchor="ctr"/>
                </a:tc>
                <a:tc>
                  <a:txBody>
                    <a:bodyPr/>
                    <a:lstStyle/>
                    <a:p>
                      <a:pPr algn="ctr" fontAlgn="b"/>
                      <a:r>
                        <a:rPr lang="en-US" altLang="zh-CN" sz="900">
                          <a:effectLst/>
                        </a:rPr>
                        <a:t>2,036</a:t>
                      </a:r>
                    </a:p>
                  </a:txBody>
                  <a:tcPr marL="24220" marR="20184" marT="12110" marB="12110" anchor="ctr"/>
                </a:tc>
                <a:tc>
                  <a:txBody>
                    <a:bodyPr/>
                    <a:lstStyle/>
                    <a:p>
                      <a:pPr algn="ctr" fontAlgn="b"/>
                      <a:r>
                        <a:rPr lang="en-US" altLang="zh-CN" sz="900" dirty="0">
                          <a:effectLst/>
                        </a:rPr>
                        <a:t>2,578</a:t>
                      </a:r>
                    </a:p>
                  </a:txBody>
                  <a:tcPr marL="24220" marR="20184" marT="12110" marB="12110" anchor="ctr"/>
                </a:tc>
                <a:extLst>
                  <a:ext uri="{0D108BD9-81ED-4DB2-BD59-A6C34878D82A}">
                    <a16:rowId xmlns:a16="http://schemas.microsoft.com/office/drawing/2014/main" val="10022"/>
                  </a:ext>
                </a:extLst>
              </a:tr>
              <a:tr h="216828">
                <a:tc>
                  <a:txBody>
                    <a:bodyPr/>
                    <a:lstStyle/>
                    <a:p>
                      <a:pPr algn="l" fontAlgn="t"/>
                      <a:r>
                        <a:rPr lang="en-US" sz="900">
                          <a:effectLst/>
                        </a:rPr>
                        <a:t>Equity in affiliates' earnings</a:t>
                      </a:r>
                      <a:endParaRPr lang="en-US" sz="900" b="0">
                        <a:solidFill>
                          <a:srgbClr val="222222"/>
                        </a:solidFill>
                        <a:effectLst/>
                      </a:endParaRPr>
                    </a:p>
                  </a:txBody>
                  <a:tcPr marL="24220" marR="20184" marT="12110" marB="12110" anchor="ctr"/>
                </a:tc>
                <a:tc>
                  <a:txBody>
                    <a:bodyPr/>
                    <a:lstStyle/>
                    <a:p>
                      <a:pPr algn="ctr" fontAlgn="b"/>
                      <a:r>
                        <a:rPr lang="en-US" altLang="zh-CN" sz="900">
                          <a:effectLst/>
                        </a:rPr>
                        <a:t>3,356</a:t>
                      </a:r>
                    </a:p>
                  </a:txBody>
                  <a:tcPr marL="24220" marR="20184" marT="12110" marB="12110" anchor="ctr"/>
                </a:tc>
                <a:tc>
                  <a:txBody>
                    <a:bodyPr/>
                    <a:lstStyle/>
                    <a:p>
                      <a:pPr algn="ctr" fontAlgn="b"/>
                      <a:r>
                        <a:rPr lang="en-US" altLang="zh-CN" sz="900">
                          <a:effectLst/>
                        </a:rPr>
                        <a:t>2,058</a:t>
                      </a:r>
                    </a:p>
                  </a:txBody>
                  <a:tcPr marL="24220" marR="20184" marT="12110" marB="12110" anchor="ctr"/>
                </a:tc>
                <a:tc>
                  <a:txBody>
                    <a:bodyPr/>
                    <a:lstStyle/>
                    <a:p>
                      <a:pPr algn="ctr" fontAlgn="b"/>
                      <a:r>
                        <a:rPr lang="en-US" altLang="zh-CN" sz="900">
                          <a:effectLst/>
                        </a:rPr>
                        <a:t>2,772</a:t>
                      </a:r>
                    </a:p>
                  </a:txBody>
                  <a:tcPr marL="24220" marR="20184" marT="12110" marB="12110" anchor="ctr"/>
                </a:tc>
                <a:tc>
                  <a:txBody>
                    <a:bodyPr/>
                    <a:lstStyle/>
                    <a:p>
                      <a:pPr algn="ctr" fontAlgn="b"/>
                      <a:r>
                        <a:rPr lang="en-US" altLang="zh-CN" sz="900">
                          <a:effectLst/>
                        </a:rPr>
                        <a:t>2,601</a:t>
                      </a:r>
                    </a:p>
                  </a:txBody>
                  <a:tcPr marL="24220" marR="20184" marT="12110" marB="12110" anchor="ctr"/>
                </a:tc>
                <a:tc>
                  <a:txBody>
                    <a:bodyPr/>
                    <a:lstStyle/>
                    <a:p>
                      <a:pPr algn="ctr" fontAlgn="b"/>
                      <a:r>
                        <a:rPr lang="en-US" altLang="zh-CN" sz="900" dirty="0">
                          <a:effectLst/>
                        </a:rPr>
                        <a:t>2,970</a:t>
                      </a:r>
                    </a:p>
                  </a:txBody>
                  <a:tcPr marL="24220" marR="20184" marT="12110" marB="12110" anchor="ctr"/>
                </a:tc>
                <a:extLst>
                  <a:ext uri="{0D108BD9-81ED-4DB2-BD59-A6C34878D82A}">
                    <a16:rowId xmlns:a16="http://schemas.microsoft.com/office/drawing/2014/main" val="10023"/>
                  </a:ext>
                </a:extLst>
              </a:tr>
              <a:tr h="216828">
                <a:tc>
                  <a:txBody>
                    <a:bodyPr/>
                    <a:lstStyle/>
                    <a:p>
                      <a:pPr algn="l" fontAlgn="t"/>
                      <a:r>
                        <a:rPr lang="en-US" sz="900" b="1" dirty="0">
                          <a:effectLst/>
                        </a:rPr>
                        <a:t>Profit before extraordinary gains</a:t>
                      </a:r>
                      <a:endParaRPr lang="en-US" sz="900" b="1" dirty="0">
                        <a:solidFill>
                          <a:srgbClr val="222222"/>
                        </a:solidFill>
                        <a:effectLst/>
                      </a:endParaRPr>
                    </a:p>
                  </a:txBody>
                  <a:tcPr marL="24220" marR="20184" marT="12110" marB="12110" anchor="ctr"/>
                </a:tc>
                <a:tc>
                  <a:txBody>
                    <a:bodyPr/>
                    <a:lstStyle/>
                    <a:p>
                      <a:pPr algn="ctr" fontAlgn="b"/>
                      <a:r>
                        <a:rPr lang="en-US" altLang="zh-CN" sz="900">
                          <a:effectLst/>
                        </a:rPr>
                        <a:t>11,316</a:t>
                      </a:r>
                    </a:p>
                  </a:txBody>
                  <a:tcPr marL="24220" marR="20184" marT="12110" marB="12110" anchor="ctr"/>
                </a:tc>
                <a:tc>
                  <a:txBody>
                    <a:bodyPr/>
                    <a:lstStyle/>
                    <a:p>
                      <a:pPr algn="ctr" fontAlgn="b"/>
                      <a:r>
                        <a:rPr lang="en-US" altLang="zh-CN" sz="900">
                          <a:effectLst/>
                        </a:rPr>
                        <a:t>11,869</a:t>
                      </a:r>
                    </a:p>
                  </a:txBody>
                  <a:tcPr marL="24220" marR="20184" marT="12110" marB="12110" anchor="ctr"/>
                </a:tc>
                <a:tc>
                  <a:txBody>
                    <a:bodyPr/>
                    <a:lstStyle/>
                    <a:p>
                      <a:pPr algn="ctr" fontAlgn="b"/>
                      <a:r>
                        <a:rPr lang="en-US" altLang="zh-CN" sz="900">
                          <a:effectLst/>
                        </a:rPr>
                        <a:t>12,475</a:t>
                      </a:r>
                    </a:p>
                  </a:txBody>
                  <a:tcPr marL="24220" marR="20184" marT="12110" marB="12110" anchor="ctr"/>
                </a:tc>
                <a:tc>
                  <a:txBody>
                    <a:bodyPr/>
                    <a:lstStyle/>
                    <a:p>
                      <a:pPr algn="ctr" fontAlgn="b"/>
                      <a:r>
                        <a:rPr lang="en-US" altLang="zh-CN" sz="900">
                          <a:effectLst/>
                        </a:rPr>
                        <a:t>11,937</a:t>
                      </a:r>
                    </a:p>
                  </a:txBody>
                  <a:tcPr marL="24220" marR="20184" marT="12110" marB="12110" anchor="ctr"/>
                </a:tc>
                <a:tc>
                  <a:txBody>
                    <a:bodyPr/>
                    <a:lstStyle/>
                    <a:p>
                      <a:pPr algn="ctr" fontAlgn="b"/>
                      <a:r>
                        <a:rPr lang="en-US" altLang="zh-CN" sz="900" dirty="0">
                          <a:effectLst/>
                        </a:rPr>
                        <a:t>14,998</a:t>
                      </a:r>
                    </a:p>
                  </a:txBody>
                  <a:tcPr marL="24220" marR="20184" marT="12110" marB="12110" anchor="ctr"/>
                </a:tc>
                <a:extLst>
                  <a:ext uri="{0D108BD9-81ED-4DB2-BD59-A6C34878D82A}">
                    <a16:rowId xmlns:a16="http://schemas.microsoft.com/office/drawing/2014/main" val="10024"/>
                  </a:ext>
                </a:extLst>
              </a:tr>
              <a:tr h="216828">
                <a:tc>
                  <a:txBody>
                    <a:bodyPr/>
                    <a:lstStyle/>
                    <a:p>
                      <a:pPr algn="l" fontAlgn="t"/>
                      <a:r>
                        <a:rPr lang="en-US" sz="900">
                          <a:effectLst/>
                        </a:rPr>
                        <a:t>Extraordinary gains or losses</a:t>
                      </a:r>
                      <a:endParaRPr lang="en-US" sz="900" b="0">
                        <a:solidFill>
                          <a:srgbClr val="222222"/>
                        </a:solidFill>
                        <a:effectLst/>
                      </a:endParaRPr>
                    </a:p>
                  </a:txBody>
                  <a:tcPr marL="24220" marR="20184" marT="12110" marB="12110" anchor="ctr"/>
                </a:tc>
                <a:tc>
                  <a:txBody>
                    <a:bodyPr/>
                    <a:lstStyle/>
                    <a:p>
                      <a:pPr algn="ctr" fontAlgn="b"/>
                      <a:r>
                        <a:rPr lang="en-US" altLang="zh-CN" sz="900">
                          <a:effectLst/>
                        </a:rPr>
                        <a:t>0</a:t>
                      </a:r>
                    </a:p>
                  </a:txBody>
                  <a:tcPr marL="24220" marR="20184" marT="12110" marB="12110" anchor="ctr"/>
                </a:tc>
                <a:tc>
                  <a:txBody>
                    <a:bodyPr/>
                    <a:lstStyle/>
                    <a:p>
                      <a:pPr algn="ctr" fontAlgn="b"/>
                      <a:r>
                        <a:rPr lang="en-US" altLang="zh-CN" sz="900">
                          <a:effectLst/>
                        </a:rPr>
                        <a:t>0</a:t>
                      </a:r>
                    </a:p>
                  </a:txBody>
                  <a:tcPr marL="24220" marR="20184" marT="12110" marB="12110" anchor="ctr"/>
                </a:tc>
                <a:tc>
                  <a:txBody>
                    <a:bodyPr/>
                    <a:lstStyle/>
                    <a:p>
                      <a:pPr algn="ctr" fontAlgn="b"/>
                      <a:r>
                        <a:rPr lang="en-US" altLang="zh-CN" sz="900">
                          <a:effectLst/>
                        </a:rPr>
                        <a:t>0</a:t>
                      </a:r>
                    </a:p>
                  </a:txBody>
                  <a:tcPr marL="24220" marR="20184" marT="12110" marB="12110" anchor="ctr"/>
                </a:tc>
                <a:tc>
                  <a:txBody>
                    <a:bodyPr/>
                    <a:lstStyle/>
                    <a:p>
                      <a:pPr algn="ctr" fontAlgn="b"/>
                      <a:r>
                        <a:rPr lang="en-US" altLang="zh-CN" sz="900">
                          <a:effectLst/>
                        </a:rPr>
                        <a:t>-1</a:t>
                      </a:r>
                    </a:p>
                  </a:txBody>
                  <a:tcPr marL="24220" marR="20184" marT="12110" marB="12110" anchor="ctr"/>
                </a:tc>
                <a:tc>
                  <a:txBody>
                    <a:bodyPr/>
                    <a:lstStyle/>
                    <a:p>
                      <a:pPr algn="ctr" fontAlgn="b"/>
                      <a:r>
                        <a:rPr lang="en-US" altLang="zh-CN" sz="900" dirty="0">
                          <a:effectLst/>
                        </a:rPr>
                        <a:t>0</a:t>
                      </a:r>
                    </a:p>
                  </a:txBody>
                  <a:tcPr marL="24220" marR="20184" marT="12110" marB="12110" anchor="ctr"/>
                </a:tc>
                <a:extLst>
                  <a:ext uri="{0D108BD9-81ED-4DB2-BD59-A6C34878D82A}">
                    <a16:rowId xmlns:a16="http://schemas.microsoft.com/office/drawing/2014/main" val="10025"/>
                  </a:ext>
                </a:extLst>
              </a:tr>
              <a:tr h="128426">
                <a:tc>
                  <a:txBody>
                    <a:bodyPr/>
                    <a:lstStyle/>
                    <a:p>
                      <a:pPr algn="l" fontAlgn="t"/>
                      <a:r>
                        <a:rPr lang="en-US" sz="900" b="1" dirty="0">
                          <a:effectLst/>
                        </a:rPr>
                        <a:t>Net profit</a:t>
                      </a:r>
                      <a:endParaRPr lang="en-US" sz="900" b="1" dirty="0">
                        <a:solidFill>
                          <a:srgbClr val="222222"/>
                        </a:solidFill>
                        <a:effectLst/>
                      </a:endParaRPr>
                    </a:p>
                  </a:txBody>
                  <a:tcPr marL="24220" marR="20184" marT="12110" marB="12110" anchor="ctr"/>
                </a:tc>
                <a:tc>
                  <a:txBody>
                    <a:bodyPr/>
                    <a:lstStyle/>
                    <a:p>
                      <a:pPr algn="ctr" fontAlgn="b"/>
                      <a:r>
                        <a:rPr lang="en-US" altLang="zh-CN" sz="900">
                          <a:effectLst/>
                        </a:rPr>
                        <a:t>11,316</a:t>
                      </a:r>
                    </a:p>
                  </a:txBody>
                  <a:tcPr marL="24220" marR="20184" marT="12110" marB="12110" anchor="ctr"/>
                </a:tc>
                <a:tc>
                  <a:txBody>
                    <a:bodyPr/>
                    <a:lstStyle/>
                    <a:p>
                      <a:pPr algn="ctr" fontAlgn="b"/>
                      <a:r>
                        <a:rPr lang="en-US" altLang="zh-CN" sz="900">
                          <a:effectLst/>
                        </a:rPr>
                        <a:t>11,869</a:t>
                      </a:r>
                    </a:p>
                  </a:txBody>
                  <a:tcPr marL="24220" marR="20184" marT="12110" marB="12110" anchor="ctr"/>
                </a:tc>
                <a:tc>
                  <a:txBody>
                    <a:bodyPr/>
                    <a:lstStyle/>
                    <a:p>
                      <a:pPr algn="ctr" fontAlgn="b"/>
                      <a:r>
                        <a:rPr lang="en-US" altLang="zh-CN" sz="900">
                          <a:effectLst/>
                        </a:rPr>
                        <a:t>12,475</a:t>
                      </a:r>
                    </a:p>
                  </a:txBody>
                  <a:tcPr marL="24220" marR="20184" marT="12110" marB="12110" anchor="ctr"/>
                </a:tc>
                <a:tc>
                  <a:txBody>
                    <a:bodyPr/>
                    <a:lstStyle/>
                    <a:p>
                      <a:pPr algn="ctr" fontAlgn="b"/>
                      <a:r>
                        <a:rPr lang="en-US" altLang="zh-CN" sz="900">
                          <a:effectLst/>
                        </a:rPr>
                        <a:t>11,937</a:t>
                      </a:r>
                    </a:p>
                  </a:txBody>
                  <a:tcPr marL="24220" marR="20184" marT="12110" marB="12110" anchor="ctr"/>
                </a:tc>
                <a:tc>
                  <a:txBody>
                    <a:bodyPr/>
                    <a:lstStyle/>
                    <a:p>
                      <a:pPr algn="ctr" fontAlgn="b"/>
                      <a:r>
                        <a:rPr lang="en-US" altLang="zh-CN" sz="900" dirty="0">
                          <a:effectLst/>
                        </a:rPr>
                        <a:t>14,998</a:t>
                      </a:r>
                    </a:p>
                  </a:txBody>
                  <a:tcPr marL="24220" marR="20184" marT="12110" marB="12110" anchor="ctr"/>
                </a:tc>
                <a:extLst>
                  <a:ext uri="{0D108BD9-81ED-4DB2-BD59-A6C34878D82A}">
                    <a16:rowId xmlns:a16="http://schemas.microsoft.com/office/drawing/2014/main" val="10026"/>
                  </a:ext>
                </a:extLst>
              </a:tr>
              <a:tr h="309755">
                <a:tc>
                  <a:txBody>
                    <a:bodyPr/>
                    <a:lstStyle/>
                    <a:p>
                      <a:pPr algn="l" fontAlgn="t"/>
                      <a:r>
                        <a:rPr lang="en-US" sz="900">
                          <a:effectLst/>
                        </a:rPr>
                        <a:t>Other comprehensive income</a:t>
                      </a:r>
                      <a:endParaRPr lang="en-US" sz="900" b="0">
                        <a:solidFill>
                          <a:srgbClr val="222222"/>
                        </a:solidFill>
                        <a:effectLst/>
                      </a:endParaRPr>
                    </a:p>
                  </a:txBody>
                  <a:tcPr marL="24220" marR="20184" marT="12110" marB="12110" anchor="ctr"/>
                </a:tc>
                <a:tc>
                  <a:txBody>
                    <a:bodyPr/>
                    <a:lstStyle/>
                    <a:p>
                      <a:pPr algn="ctr" fontAlgn="b"/>
                      <a:r>
                        <a:rPr lang="en-US" altLang="zh-CN" sz="900">
                          <a:effectLst/>
                        </a:rPr>
                        <a:t>..</a:t>
                      </a:r>
                    </a:p>
                  </a:txBody>
                  <a:tcPr marL="24220" marR="20184" marT="12110" marB="12110" anchor="ctr"/>
                </a:tc>
                <a:tc>
                  <a:txBody>
                    <a:bodyPr/>
                    <a:lstStyle/>
                    <a:p>
                      <a:pPr algn="ctr" fontAlgn="b"/>
                      <a:r>
                        <a:rPr lang="en-US" altLang="zh-CN" sz="900">
                          <a:effectLst/>
                        </a:rPr>
                        <a:t>380</a:t>
                      </a:r>
                    </a:p>
                  </a:txBody>
                  <a:tcPr marL="24220" marR="20184" marT="12110" marB="12110" anchor="ctr"/>
                </a:tc>
                <a:tc>
                  <a:txBody>
                    <a:bodyPr/>
                    <a:lstStyle/>
                    <a:p>
                      <a:pPr algn="ctr" fontAlgn="b"/>
                      <a:r>
                        <a:rPr lang="en-US" altLang="zh-CN" sz="900">
                          <a:effectLst/>
                        </a:rPr>
                        <a:t>40</a:t>
                      </a:r>
                    </a:p>
                  </a:txBody>
                  <a:tcPr marL="24220" marR="20184" marT="12110" marB="12110" anchor="ctr"/>
                </a:tc>
                <a:tc>
                  <a:txBody>
                    <a:bodyPr/>
                    <a:lstStyle/>
                    <a:p>
                      <a:pPr algn="ctr" fontAlgn="b"/>
                      <a:r>
                        <a:rPr lang="en-US" altLang="zh-CN" sz="900">
                          <a:effectLst/>
                        </a:rPr>
                        <a:t>376</a:t>
                      </a:r>
                    </a:p>
                  </a:txBody>
                  <a:tcPr marL="24220" marR="20184" marT="12110" marB="12110" anchor="ctr"/>
                </a:tc>
                <a:tc>
                  <a:txBody>
                    <a:bodyPr/>
                    <a:lstStyle/>
                    <a:p>
                      <a:pPr algn="ctr" fontAlgn="b"/>
                      <a:r>
                        <a:rPr lang="en-US" altLang="zh-CN" sz="900" dirty="0">
                          <a:effectLst/>
                        </a:rPr>
                        <a:t>1,792</a:t>
                      </a:r>
                    </a:p>
                  </a:txBody>
                  <a:tcPr marL="24220" marR="20184" marT="12110" marB="12110" anchor="ctr"/>
                </a:tc>
                <a:extLst>
                  <a:ext uri="{0D108BD9-81ED-4DB2-BD59-A6C34878D82A}">
                    <a16:rowId xmlns:a16="http://schemas.microsoft.com/office/drawing/2014/main" val="10027"/>
                  </a:ext>
                </a:extLst>
              </a:tr>
              <a:tr h="216828">
                <a:tc>
                  <a:txBody>
                    <a:bodyPr/>
                    <a:lstStyle/>
                    <a:p>
                      <a:pPr algn="l" fontAlgn="t"/>
                      <a:r>
                        <a:rPr lang="en-US" sz="900" b="1" dirty="0">
                          <a:effectLst/>
                        </a:rPr>
                        <a:t>Comprehensive income</a:t>
                      </a:r>
                      <a:endParaRPr lang="en-US" sz="900" b="1" dirty="0">
                        <a:solidFill>
                          <a:srgbClr val="222222"/>
                        </a:solidFill>
                        <a:effectLst/>
                      </a:endParaRPr>
                    </a:p>
                  </a:txBody>
                  <a:tcPr marL="24220" marR="20184" marT="12110" marB="12110" anchor="ctr"/>
                </a:tc>
                <a:tc>
                  <a:txBody>
                    <a:bodyPr/>
                    <a:lstStyle/>
                    <a:p>
                      <a:pPr algn="ctr" fontAlgn="b"/>
                      <a:r>
                        <a:rPr lang="en-US" altLang="zh-CN" sz="900">
                          <a:effectLst/>
                        </a:rPr>
                        <a:t>..</a:t>
                      </a:r>
                    </a:p>
                  </a:txBody>
                  <a:tcPr marL="24220" marR="20184" marT="12110" marB="12110" anchor="ctr"/>
                </a:tc>
                <a:tc>
                  <a:txBody>
                    <a:bodyPr/>
                    <a:lstStyle/>
                    <a:p>
                      <a:pPr algn="ctr" fontAlgn="b"/>
                      <a:r>
                        <a:rPr lang="en-US" altLang="zh-CN" sz="900">
                          <a:effectLst/>
                        </a:rPr>
                        <a:t>12,247</a:t>
                      </a:r>
                    </a:p>
                  </a:txBody>
                  <a:tcPr marL="24220" marR="20184" marT="12110" marB="12110" anchor="ctr"/>
                </a:tc>
                <a:tc>
                  <a:txBody>
                    <a:bodyPr/>
                    <a:lstStyle/>
                    <a:p>
                      <a:pPr algn="ctr" fontAlgn="b"/>
                      <a:r>
                        <a:rPr lang="en-US" altLang="zh-CN" sz="900">
                          <a:effectLst/>
                        </a:rPr>
                        <a:t>12,515</a:t>
                      </a:r>
                    </a:p>
                  </a:txBody>
                  <a:tcPr marL="24220" marR="20184" marT="12110" marB="12110" anchor="ctr"/>
                </a:tc>
                <a:tc>
                  <a:txBody>
                    <a:bodyPr/>
                    <a:lstStyle/>
                    <a:p>
                      <a:pPr algn="ctr" fontAlgn="b"/>
                      <a:r>
                        <a:rPr lang="en-US" altLang="zh-CN" sz="900">
                          <a:effectLst/>
                        </a:rPr>
                        <a:t>12,313</a:t>
                      </a:r>
                    </a:p>
                  </a:txBody>
                  <a:tcPr marL="24220" marR="20184" marT="12110" marB="12110" anchor="ctr"/>
                </a:tc>
                <a:tc>
                  <a:txBody>
                    <a:bodyPr/>
                    <a:lstStyle/>
                    <a:p>
                      <a:pPr algn="ctr" fontAlgn="b"/>
                      <a:r>
                        <a:rPr lang="en-US" altLang="zh-CN" sz="900" dirty="0">
                          <a:effectLst/>
                        </a:rPr>
                        <a:t>16,790</a:t>
                      </a:r>
                    </a:p>
                  </a:txBody>
                  <a:tcPr marL="24220" marR="20184" marT="12110" marB="12110" anchor="ctr"/>
                </a:tc>
                <a:extLst>
                  <a:ext uri="{0D108BD9-81ED-4DB2-BD59-A6C34878D82A}">
                    <a16:rowId xmlns:a16="http://schemas.microsoft.com/office/drawing/2014/main" val="10028"/>
                  </a:ext>
                </a:extLst>
              </a:tr>
            </a:tbl>
          </a:graphicData>
        </a:graphic>
      </p:graphicFrame>
      <p:sp>
        <p:nvSpPr>
          <p:cNvPr id="3" name="Slide Number Placeholder 2"/>
          <p:cNvSpPr>
            <a:spLocks noGrp="1"/>
          </p:cNvSpPr>
          <p:nvPr>
            <p:ph type="sldNum" sz="quarter" idx="12"/>
          </p:nvPr>
        </p:nvSpPr>
        <p:spPr/>
        <p:txBody>
          <a:bodyPr/>
          <a:lstStyle/>
          <a:p>
            <a:fld id="{A4EB1896-982B-4D6B-BD2D-370CD0D1BA31}" type="slidenum">
              <a:rPr lang="zh-CN" altLang="en-US" smtClean="0"/>
              <a:t>25</a:t>
            </a:fld>
            <a:endParaRPr lang="zh-CN" altLang="en-US"/>
          </a:p>
        </p:txBody>
      </p:sp>
    </p:spTree>
    <p:extLst>
      <p:ext uri="{BB962C8B-B14F-4D97-AF65-F5344CB8AC3E}">
        <p14:creationId xmlns:p14="http://schemas.microsoft.com/office/powerpoint/2010/main" val="186785209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40001" y="602918"/>
            <a:ext cx="7312212" cy="595745"/>
          </a:xfrm>
        </p:spPr>
        <p:txBody>
          <a:bodyPr>
            <a:normAutofit/>
          </a:bodyPr>
          <a:lstStyle/>
          <a:p>
            <a:r>
              <a:rPr lang="en-US" sz="3600" b="1" dirty="0">
                <a:latin typeface="Times New Roman" panose="02020603050405020304" pitchFamily="18" charset="0"/>
                <a:cs typeface="Times New Roman" panose="02020603050405020304" pitchFamily="18" charset="0"/>
              </a:rPr>
              <a:t>The Technical (P/L) Account</a:t>
            </a:r>
          </a:p>
        </p:txBody>
      </p:sp>
      <p:sp>
        <p:nvSpPr>
          <p:cNvPr id="3" name="Content Placeholder 2"/>
          <p:cNvSpPr>
            <a:spLocks noGrp="1"/>
          </p:cNvSpPr>
          <p:nvPr>
            <p:ph idx="1"/>
          </p:nvPr>
        </p:nvSpPr>
        <p:spPr>
          <a:xfrm>
            <a:off x="785813" y="1198663"/>
            <a:ext cx="10566400" cy="5157686"/>
          </a:xfrm>
        </p:spPr>
        <p:txBody>
          <a:bodyPr>
            <a:normAutofit fontScale="92500" lnSpcReduction="20000"/>
          </a:bodyPr>
          <a:lstStyle/>
          <a:p>
            <a:pPr marL="0" indent="0">
              <a:lnSpc>
                <a:spcPct val="150000"/>
              </a:lnSpc>
              <a:buNone/>
            </a:pPr>
            <a:r>
              <a:rPr lang="en-US" sz="1800" b="1" dirty="0">
                <a:latin typeface="Times New Roman" panose="02020603050405020304" pitchFamily="18" charset="0"/>
                <a:cs typeface="Times New Roman" panose="02020603050405020304" pitchFamily="18" charset="0"/>
              </a:rPr>
              <a:t>Technical underwriting result = Premiums – Claims</a:t>
            </a:r>
          </a:p>
          <a:p>
            <a:pPr marL="0" indent="0">
              <a:lnSpc>
                <a:spcPct val="150000"/>
              </a:lnSpc>
              <a:buNone/>
            </a:pPr>
            <a:endParaRPr lang="en-US" sz="1800" dirty="0">
              <a:latin typeface="Times New Roman" panose="02020603050405020304" pitchFamily="18" charset="0"/>
              <a:cs typeface="Times New Roman" panose="02020603050405020304" pitchFamily="18" charset="0"/>
            </a:endParaRPr>
          </a:p>
          <a:p>
            <a:pPr marL="0" indent="0">
              <a:lnSpc>
                <a:spcPct val="150000"/>
              </a:lnSpc>
              <a:buNone/>
            </a:pPr>
            <a:r>
              <a:rPr lang="en-US" sz="1800" b="1" dirty="0">
                <a:latin typeface="Times New Roman" panose="02020603050405020304" pitchFamily="18" charset="0"/>
                <a:cs typeface="Times New Roman" panose="02020603050405020304" pitchFamily="18" charset="0"/>
              </a:rPr>
              <a:t>In fact the technical result is:</a:t>
            </a:r>
          </a:p>
          <a:p>
            <a:pPr marL="0" indent="0">
              <a:lnSpc>
                <a:spcPct val="150000"/>
              </a:lnSpc>
              <a:buNone/>
            </a:pPr>
            <a:endParaRPr lang="en-US" sz="1800" dirty="0">
              <a:latin typeface="Times New Roman" panose="02020603050405020304" pitchFamily="18" charset="0"/>
              <a:cs typeface="Times New Roman" panose="02020603050405020304" pitchFamily="18" charset="0"/>
            </a:endParaRPr>
          </a:p>
          <a:p>
            <a:pPr>
              <a:lnSpc>
                <a:spcPct val="150000"/>
              </a:lnSpc>
              <a:buFont typeface="Wingdings" panose="05000000000000000000" pitchFamily="2" charset="2"/>
              <a:buChar char="q"/>
            </a:pPr>
            <a:r>
              <a:rPr lang="en-US" sz="1800" dirty="0">
                <a:latin typeface="Times New Roman" panose="02020603050405020304" pitchFamily="18" charset="0"/>
                <a:cs typeface="Times New Roman" panose="02020603050405020304" pitchFamily="18" charset="0"/>
              </a:rPr>
              <a:t>(+) Earned premium</a:t>
            </a:r>
          </a:p>
          <a:p>
            <a:pPr>
              <a:lnSpc>
                <a:spcPct val="150000"/>
              </a:lnSpc>
              <a:buFont typeface="Wingdings" panose="05000000000000000000" pitchFamily="2" charset="2"/>
              <a:buChar char="q"/>
            </a:pPr>
            <a:r>
              <a:rPr lang="en-US" sz="1800" dirty="0">
                <a:latin typeface="Times New Roman" panose="02020603050405020304" pitchFamily="18" charset="0"/>
                <a:cs typeface="Times New Roman" panose="02020603050405020304" pitchFamily="18" charset="0"/>
              </a:rPr>
              <a:t>(-) Less claims and reinsurance costs</a:t>
            </a:r>
          </a:p>
          <a:p>
            <a:pPr>
              <a:lnSpc>
                <a:spcPct val="150000"/>
              </a:lnSpc>
              <a:buFont typeface="Wingdings" panose="05000000000000000000" pitchFamily="2" charset="2"/>
              <a:buChar char="q"/>
            </a:pPr>
            <a:r>
              <a:rPr lang="en-US" sz="1800" dirty="0">
                <a:latin typeface="Times New Roman" panose="02020603050405020304" pitchFamily="18" charset="0"/>
                <a:cs typeface="Times New Roman" panose="02020603050405020304" pitchFamily="18" charset="0"/>
              </a:rPr>
              <a:t>(+) Add back reinsurance recoveries</a:t>
            </a:r>
          </a:p>
          <a:p>
            <a:pPr>
              <a:lnSpc>
                <a:spcPct val="150000"/>
              </a:lnSpc>
              <a:buFont typeface="Wingdings" panose="05000000000000000000" pitchFamily="2" charset="2"/>
              <a:buChar char="q"/>
            </a:pPr>
            <a:r>
              <a:rPr lang="en-US" sz="1800" dirty="0">
                <a:latin typeface="Times New Roman" panose="02020603050405020304" pitchFamily="18" charset="0"/>
                <a:cs typeface="Times New Roman" panose="02020603050405020304" pitchFamily="18" charset="0"/>
              </a:rPr>
              <a:t>(-) Less commissions to brokers</a:t>
            </a:r>
          </a:p>
          <a:p>
            <a:pPr>
              <a:lnSpc>
                <a:spcPct val="150000"/>
              </a:lnSpc>
              <a:buFont typeface="Wingdings" panose="05000000000000000000" pitchFamily="2" charset="2"/>
              <a:buChar char="q"/>
            </a:pPr>
            <a:r>
              <a:rPr lang="en-US" sz="1800" dirty="0">
                <a:latin typeface="Times New Roman" panose="02020603050405020304" pitchFamily="18" charset="0"/>
                <a:cs typeface="Times New Roman" panose="02020603050405020304" pitchFamily="18" charset="0"/>
              </a:rPr>
              <a:t>(-) Less expenses for underwriting</a:t>
            </a:r>
          </a:p>
          <a:p>
            <a:pPr marL="0" indent="0">
              <a:lnSpc>
                <a:spcPct val="150000"/>
              </a:lnSpc>
              <a:buNone/>
            </a:pPr>
            <a:endParaRPr lang="en-US" sz="1800" dirty="0">
              <a:latin typeface="Times New Roman" panose="02020603050405020304" pitchFamily="18" charset="0"/>
              <a:cs typeface="Times New Roman" panose="02020603050405020304" pitchFamily="18" charset="0"/>
            </a:endParaRPr>
          </a:p>
          <a:p>
            <a:pPr>
              <a:lnSpc>
                <a:spcPct val="150000"/>
              </a:lnSpc>
              <a:buFont typeface="Wingdings" panose="05000000000000000000" pitchFamily="2" charset="2"/>
              <a:buChar char="q"/>
            </a:pPr>
            <a:r>
              <a:rPr lang="en-US" sz="1800" dirty="0">
                <a:latin typeface="Times New Roman" panose="02020603050405020304" pitchFamily="18" charset="0"/>
                <a:cs typeface="Times New Roman" panose="02020603050405020304" pitchFamily="18" charset="0"/>
              </a:rPr>
              <a:t>(=) In the majority of cases it is a loss</a:t>
            </a:r>
          </a:p>
        </p:txBody>
      </p:sp>
      <p:sp>
        <p:nvSpPr>
          <p:cNvPr id="4" name="Slide Number Placeholder 3"/>
          <p:cNvSpPr>
            <a:spLocks noGrp="1"/>
          </p:cNvSpPr>
          <p:nvPr>
            <p:ph type="sldNum" sz="quarter" idx="12"/>
          </p:nvPr>
        </p:nvSpPr>
        <p:spPr/>
        <p:txBody>
          <a:bodyPr/>
          <a:lstStyle/>
          <a:p>
            <a:fld id="{A4EB1896-982B-4D6B-BD2D-370CD0D1BA31}" type="slidenum">
              <a:rPr lang="zh-CN" altLang="en-US" smtClean="0"/>
              <a:t>26</a:t>
            </a:fld>
            <a:endParaRPr lang="zh-CN" altLang="en-US"/>
          </a:p>
        </p:txBody>
      </p:sp>
    </p:spTree>
    <p:extLst>
      <p:ext uri="{BB962C8B-B14F-4D97-AF65-F5344CB8AC3E}">
        <p14:creationId xmlns:p14="http://schemas.microsoft.com/office/powerpoint/2010/main" val="37957427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 calcmode="lin" valueType="num">
                                      <p:cBhvr additive="base">
                                        <p:cTn id="2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5" end="5"/>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anim calcmode="lin" valueType="num">
                                      <p:cBhvr additive="base">
                                        <p:cTn id="2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7" end="7"/>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anim calcmode="lin" valueType="num">
                                      <p:cBhvr additive="base">
                                        <p:cTn id="33"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8" end="8"/>
                                            </p:txEl>
                                          </p:spTgt>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anim calcmode="lin" valueType="num">
                                      <p:cBhvr additive="base">
                                        <p:cTn id="37"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516360638"/>
              </p:ext>
            </p:extLst>
          </p:nvPr>
        </p:nvGraphicFramePr>
        <p:xfrm>
          <a:off x="2071881" y="735648"/>
          <a:ext cx="9399846" cy="5933440"/>
        </p:xfrm>
        <a:graphic>
          <a:graphicData uri="http://schemas.openxmlformats.org/drawingml/2006/table">
            <a:tbl>
              <a:tblPr firstRow="1" bandRow="1">
                <a:tableStyleId>{5940675A-B579-460E-94D1-54222C63F5DA}</a:tableStyleId>
              </a:tblPr>
              <a:tblGrid>
                <a:gridCol w="5463249">
                  <a:extLst>
                    <a:ext uri="{9D8B030D-6E8A-4147-A177-3AD203B41FA5}">
                      <a16:colId xmlns:a16="http://schemas.microsoft.com/office/drawing/2014/main" val="20000"/>
                    </a:ext>
                  </a:extLst>
                </a:gridCol>
                <a:gridCol w="3936597">
                  <a:extLst>
                    <a:ext uri="{9D8B030D-6E8A-4147-A177-3AD203B41FA5}">
                      <a16:colId xmlns:a16="http://schemas.microsoft.com/office/drawing/2014/main" val="20001"/>
                    </a:ext>
                  </a:extLst>
                </a:gridCol>
              </a:tblGrid>
              <a:tr h="370840">
                <a:tc>
                  <a:txBody>
                    <a:bodyPr/>
                    <a:lstStyle/>
                    <a:p>
                      <a:r>
                        <a:rPr lang="en-US" sz="1800" b="1" dirty="0">
                          <a:latin typeface="Times New Roman" panose="02020603050405020304" pitchFamily="18" charset="0"/>
                          <a:cs typeface="Times New Roman" panose="02020603050405020304" pitchFamily="18" charset="0"/>
                        </a:rPr>
                        <a:t>Technical Account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800" dirty="0">
                          <a:latin typeface="Times New Roman" panose="02020603050405020304" pitchFamily="18" charset="0"/>
                          <a:cs typeface="Times New Roman" panose="02020603050405020304" pitchFamily="18" charset="0"/>
                        </a:rPr>
                        <a:t>$,000</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370840">
                <a:tc>
                  <a:txBody>
                    <a:bodyPr/>
                    <a:lstStyle/>
                    <a:p>
                      <a:r>
                        <a:rPr lang="en-US" sz="1800" dirty="0">
                          <a:latin typeface="Times New Roman" panose="02020603050405020304" pitchFamily="18" charset="0"/>
                          <a:cs typeface="Times New Roman" panose="02020603050405020304" pitchFamily="18" charset="0"/>
                        </a:rPr>
                        <a:t>Gross premium</a:t>
                      </a:r>
                      <a:r>
                        <a:rPr lang="en-US" sz="1800" baseline="0" dirty="0">
                          <a:latin typeface="Times New Roman" panose="02020603050405020304" pitchFamily="18" charset="0"/>
                          <a:cs typeface="Times New Roman" panose="02020603050405020304" pitchFamily="18" charset="0"/>
                        </a:rPr>
                        <a:t> written – continued</a:t>
                      </a:r>
                      <a:endParaRPr lang="en-US" sz="1800" dirty="0">
                        <a:latin typeface="Times New Roman" panose="02020603050405020304" pitchFamily="18" charset="0"/>
                        <a:cs typeface="Times New Roman" panose="02020603050405020304" pitchFamily="18" charset="0"/>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800" dirty="0">
                          <a:latin typeface="Times New Roman" panose="02020603050405020304" pitchFamily="18" charset="0"/>
                          <a:cs typeface="Times New Roman" panose="02020603050405020304" pitchFamily="18" charset="0"/>
                        </a:rPr>
                        <a:t>2,000</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370840">
                <a:tc>
                  <a:txBody>
                    <a:bodyPr/>
                    <a:lstStyle/>
                    <a:p>
                      <a:r>
                        <a:rPr lang="en-US" sz="1800" dirty="0">
                          <a:latin typeface="Times New Roman" panose="02020603050405020304" pitchFamily="18" charset="0"/>
                          <a:cs typeface="Times New Roman" panose="02020603050405020304" pitchFamily="18" charset="0"/>
                        </a:rPr>
                        <a:t>                                      </a:t>
                      </a:r>
                      <a:r>
                        <a:rPr lang="en-US" sz="1800" baseline="0" dirty="0">
                          <a:latin typeface="Times New Roman" panose="02020603050405020304" pitchFamily="18" charset="0"/>
                          <a:cs typeface="Times New Roman" panose="02020603050405020304" pitchFamily="18" charset="0"/>
                        </a:rPr>
                        <a:t>– Discontinued</a:t>
                      </a:r>
                      <a:endParaRPr lang="en-US" sz="1800" dirty="0">
                        <a:latin typeface="Times New Roman" panose="02020603050405020304" pitchFamily="18" charset="0"/>
                        <a:cs typeface="Times New Roman" panose="02020603050405020304" pitchFamily="18" charset="0"/>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800" dirty="0">
                          <a:latin typeface="Times New Roman" panose="02020603050405020304" pitchFamily="18" charset="0"/>
                          <a:cs typeface="Times New Roman" panose="02020603050405020304" pitchFamily="18" charset="0"/>
                        </a:rPr>
                        <a:t>100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370840">
                <a:tc>
                  <a:txBody>
                    <a:bodyPr/>
                    <a:lstStyle/>
                    <a:p>
                      <a:r>
                        <a:rPr lang="en-US" sz="1800" dirty="0">
                          <a:latin typeface="Times New Roman" panose="02020603050405020304" pitchFamily="18" charset="0"/>
                          <a:cs typeface="Times New Roman" panose="02020603050405020304" pitchFamily="18" charset="0"/>
                        </a:rPr>
                        <a:t>Outward reinsurance premiums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800" dirty="0">
                          <a:latin typeface="Times New Roman" panose="02020603050405020304" pitchFamily="18" charset="0"/>
                          <a:cs typeface="Times New Roman" panose="02020603050405020304" pitchFamily="18" charset="0"/>
                        </a:rPr>
                        <a:t>800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370840">
                <a:tc>
                  <a:txBody>
                    <a:bodyPr/>
                    <a:lstStyle/>
                    <a:p>
                      <a:r>
                        <a:rPr lang="en-US" sz="1800" dirty="0">
                          <a:latin typeface="Times New Roman" panose="02020603050405020304" pitchFamily="18" charset="0"/>
                          <a:cs typeface="Times New Roman" panose="02020603050405020304" pitchFamily="18" charset="0"/>
                        </a:rPr>
                        <a:t>Net premium written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800" dirty="0">
                          <a:latin typeface="Times New Roman" panose="02020603050405020304" pitchFamily="18" charset="0"/>
                          <a:cs typeface="Times New Roman" panose="02020603050405020304" pitchFamily="18" charset="0"/>
                        </a:rPr>
                        <a:t>1,300</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4"/>
                  </a:ext>
                </a:extLst>
              </a:tr>
              <a:tr h="370840">
                <a:tc>
                  <a:txBody>
                    <a:bodyPr/>
                    <a:lstStyle/>
                    <a:p>
                      <a:endParaRPr lang="en-US" sz="1800" dirty="0">
                        <a:latin typeface="Times New Roman" panose="02020603050405020304" pitchFamily="18" charset="0"/>
                        <a:cs typeface="Times New Roman" panose="02020603050405020304" pitchFamily="18" charset="0"/>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endParaRPr lang="en-US" sz="1800" dirty="0">
                        <a:latin typeface="Times New Roman" panose="02020603050405020304" pitchFamily="18" charset="0"/>
                        <a:cs typeface="Times New Roman" panose="02020603050405020304" pitchFamily="18" charset="0"/>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5"/>
                  </a:ext>
                </a:extLst>
              </a:tr>
              <a:tr h="370840">
                <a:tc>
                  <a:txBody>
                    <a:bodyPr/>
                    <a:lstStyle/>
                    <a:p>
                      <a:r>
                        <a:rPr lang="en-US" sz="1800" dirty="0">
                          <a:latin typeface="Times New Roman" panose="02020603050405020304" pitchFamily="18" charset="0"/>
                          <a:cs typeface="Times New Roman" panose="02020603050405020304" pitchFamily="18" charset="0"/>
                        </a:rPr>
                        <a:t>Change in net provision for unearned premium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800" dirty="0">
                          <a:latin typeface="Times New Roman" panose="02020603050405020304" pitchFamily="18" charset="0"/>
                          <a:cs typeface="Times New Roman" panose="02020603050405020304" pitchFamily="18" charset="0"/>
                        </a:rPr>
                        <a:t>400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6"/>
                  </a:ext>
                </a:extLst>
              </a:tr>
              <a:tr h="370840">
                <a:tc>
                  <a:txBody>
                    <a:bodyPr/>
                    <a:lstStyle/>
                    <a:p>
                      <a:r>
                        <a:rPr lang="en-US" sz="1800" dirty="0">
                          <a:latin typeface="Times New Roman" panose="02020603050405020304" pitchFamily="18" charset="0"/>
                          <a:cs typeface="Times New Roman" panose="02020603050405020304" pitchFamily="18" charset="0"/>
                        </a:rPr>
                        <a:t>Earned premiums, net of reinsurance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800" dirty="0">
                          <a:latin typeface="Times New Roman" panose="02020603050405020304" pitchFamily="18" charset="0"/>
                          <a:cs typeface="Times New Roman" panose="02020603050405020304" pitchFamily="18" charset="0"/>
                        </a:rPr>
                        <a:t>900</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7"/>
                  </a:ext>
                </a:extLst>
              </a:tr>
              <a:tr h="370840">
                <a:tc>
                  <a:txBody>
                    <a:bodyPr/>
                    <a:lstStyle/>
                    <a:p>
                      <a:endParaRPr lang="en-US" sz="1800" dirty="0">
                        <a:latin typeface="Times New Roman" panose="02020603050405020304" pitchFamily="18" charset="0"/>
                        <a:cs typeface="Times New Roman" panose="02020603050405020304" pitchFamily="18" charset="0"/>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endParaRPr lang="en-US" sz="1800" dirty="0">
                        <a:latin typeface="Times New Roman" panose="02020603050405020304" pitchFamily="18" charset="0"/>
                        <a:cs typeface="Times New Roman" panose="02020603050405020304" pitchFamily="18" charset="0"/>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8"/>
                  </a:ext>
                </a:extLst>
              </a:tr>
              <a:tr h="370840">
                <a:tc>
                  <a:txBody>
                    <a:bodyPr/>
                    <a:lstStyle/>
                    <a:p>
                      <a:r>
                        <a:rPr lang="en-US" sz="1800" dirty="0">
                          <a:latin typeface="Times New Roman" panose="02020603050405020304" pitchFamily="18" charset="0"/>
                          <a:cs typeface="Times New Roman" panose="02020603050405020304" pitchFamily="18" charset="0"/>
                        </a:rPr>
                        <a:t>Claims</a:t>
                      </a:r>
                      <a:r>
                        <a:rPr lang="en-US" sz="1800" baseline="0" dirty="0">
                          <a:latin typeface="Times New Roman" panose="02020603050405020304" pitchFamily="18" charset="0"/>
                          <a:cs typeface="Times New Roman" panose="02020603050405020304" pitchFamily="18" charset="0"/>
                        </a:rPr>
                        <a:t> paid net of reinsurance</a:t>
                      </a:r>
                      <a:endParaRPr lang="en-US" sz="1800" dirty="0">
                        <a:latin typeface="Times New Roman" panose="02020603050405020304" pitchFamily="18" charset="0"/>
                        <a:cs typeface="Times New Roman" panose="02020603050405020304" pitchFamily="18" charset="0"/>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800" dirty="0">
                          <a:latin typeface="Times New Roman" panose="02020603050405020304" pitchFamily="18" charset="0"/>
                          <a:cs typeface="Times New Roman" panose="02020603050405020304" pitchFamily="18" charset="0"/>
                        </a:rPr>
                        <a:t>700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9"/>
                  </a:ext>
                </a:extLst>
              </a:tr>
              <a:tr h="370840">
                <a:tc>
                  <a:txBody>
                    <a:bodyPr/>
                    <a:lstStyle/>
                    <a:p>
                      <a:r>
                        <a:rPr lang="en-US" sz="1800" dirty="0">
                          <a:latin typeface="Times New Roman" panose="02020603050405020304" pitchFamily="18" charset="0"/>
                          <a:cs typeface="Times New Roman" panose="02020603050405020304" pitchFamily="18" charset="0"/>
                        </a:rPr>
                        <a:t>Provision for claims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800" dirty="0">
                          <a:latin typeface="Times New Roman" panose="02020603050405020304" pitchFamily="18" charset="0"/>
                          <a:cs typeface="Times New Roman" panose="02020603050405020304" pitchFamily="18" charset="0"/>
                        </a:rPr>
                        <a:t>100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10"/>
                  </a:ext>
                </a:extLst>
              </a:tr>
              <a:tr h="370840">
                <a:tc>
                  <a:txBody>
                    <a:bodyPr/>
                    <a:lstStyle/>
                    <a:p>
                      <a:r>
                        <a:rPr lang="en-US" sz="1800" dirty="0">
                          <a:latin typeface="Times New Roman" panose="02020603050405020304" pitchFamily="18" charset="0"/>
                          <a:cs typeface="Times New Roman" panose="02020603050405020304" pitchFamily="18" charset="0"/>
                        </a:rPr>
                        <a:t>Claims incurred, net of reinsurance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800" dirty="0">
                          <a:latin typeface="Times New Roman" panose="02020603050405020304" pitchFamily="18" charset="0"/>
                          <a:cs typeface="Times New Roman" panose="02020603050405020304" pitchFamily="18" charset="0"/>
                        </a:rPr>
                        <a:t>800</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11"/>
                  </a:ext>
                </a:extLst>
              </a:tr>
              <a:tr h="370840">
                <a:tc>
                  <a:txBody>
                    <a:bodyPr/>
                    <a:lstStyle/>
                    <a:p>
                      <a:endParaRPr lang="en-US" sz="1800" dirty="0">
                        <a:latin typeface="Times New Roman" panose="02020603050405020304" pitchFamily="18" charset="0"/>
                        <a:cs typeface="Times New Roman" panose="02020603050405020304" pitchFamily="18" charset="0"/>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endParaRPr lang="en-US" sz="1800" dirty="0">
                        <a:latin typeface="Times New Roman" panose="02020603050405020304" pitchFamily="18" charset="0"/>
                        <a:cs typeface="Times New Roman" panose="02020603050405020304" pitchFamily="18" charset="0"/>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12"/>
                  </a:ext>
                </a:extLst>
              </a:tr>
              <a:tr h="370840">
                <a:tc>
                  <a:txBody>
                    <a:bodyPr/>
                    <a:lstStyle/>
                    <a:p>
                      <a:r>
                        <a:rPr lang="en-US" sz="1800" dirty="0">
                          <a:latin typeface="Times New Roman" panose="02020603050405020304" pitchFamily="18" charset="0"/>
                          <a:cs typeface="Times New Roman" panose="02020603050405020304" pitchFamily="18" charset="0"/>
                        </a:rPr>
                        <a:t>Net operating expenses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800" dirty="0">
                          <a:latin typeface="Times New Roman" panose="02020603050405020304" pitchFamily="18" charset="0"/>
                          <a:cs typeface="Times New Roman" panose="02020603050405020304" pitchFamily="18" charset="0"/>
                        </a:rPr>
                        <a:t>300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13"/>
                  </a:ext>
                </a:extLst>
              </a:tr>
              <a:tr h="370840">
                <a:tc>
                  <a:txBody>
                    <a:bodyPr/>
                    <a:lstStyle/>
                    <a:p>
                      <a:endParaRPr lang="en-US" sz="1800" dirty="0">
                        <a:latin typeface="Times New Roman" panose="02020603050405020304" pitchFamily="18" charset="0"/>
                        <a:cs typeface="Times New Roman" panose="02020603050405020304" pitchFamily="18" charset="0"/>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endParaRPr lang="en-US" sz="1800" dirty="0">
                        <a:latin typeface="Times New Roman" panose="02020603050405020304" pitchFamily="18" charset="0"/>
                        <a:cs typeface="Times New Roman" panose="02020603050405020304" pitchFamily="18" charset="0"/>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14"/>
                  </a:ext>
                </a:extLst>
              </a:tr>
              <a:tr h="370840">
                <a:tc>
                  <a:txBody>
                    <a:bodyPr/>
                    <a:lstStyle/>
                    <a:p>
                      <a:r>
                        <a:rPr lang="en-US" sz="1800" b="1" dirty="0">
                          <a:latin typeface="Times New Roman" panose="02020603050405020304" pitchFamily="18" charset="0"/>
                          <a:cs typeface="Times New Roman" panose="02020603050405020304" pitchFamily="18" charset="0"/>
                        </a:rPr>
                        <a:t>Balance on the technical account for General Business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800" b="1" dirty="0">
                          <a:latin typeface="Times New Roman" panose="02020603050405020304" pitchFamily="18" charset="0"/>
                          <a:cs typeface="Times New Roman" panose="02020603050405020304" pitchFamily="18" charset="0"/>
                        </a:rPr>
                        <a:t>(200)</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15"/>
                  </a:ext>
                </a:extLst>
              </a:tr>
            </a:tbl>
          </a:graphicData>
        </a:graphic>
      </p:graphicFrame>
      <p:sp>
        <p:nvSpPr>
          <p:cNvPr id="2" name="Slide Number Placeholder 1"/>
          <p:cNvSpPr>
            <a:spLocks noGrp="1"/>
          </p:cNvSpPr>
          <p:nvPr>
            <p:ph type="sldNum" sz="quarter" idx="12"/>
          </p:nvPr>
        </p:nvSpPr>
        <p:spPr/>
        <p:txBody>
          <a:bodyPr/>
          <a:lstStyle/>
          <a:p>
            <a:fld id="{A4EB1896-982B-4D6B-BD2D-370CD0D1BA31}" type="slidenum">
              <a:rPr lang="zh-CN" altLang="en-US" smtClean="0"/>
              <a:t>27</a:t>
            </a:fld>
            <a:endParaRPr lang="zh-CN" altLang="en-US"/>
          </a:p>
        </p:txBody>
      </p:sp>
      <p:sp>
        <p:nvSpPr>
          <p:cNvPr id="3" name="TextBox 2">
            <a:extLst>
              <a:ext uri="{FF2B5EF4-FFF2-40B4-BE49-F238E27FC236}">
                <a16:creationId xmlns:a16="http://schemas.microsoft.com/office/drawing/2014/main" id="{C70BD305-F1B4-49BA-915D-5059B3CF64F1}"/>
              </a:ext>
            </a:extLst>
          </p:cNvPr>
          <p:cNvSpPr txBox="1"/>
          <p:nvPr/>
        </p:nvSpPr>
        <p:spPr>
          <a:xfrm>
            <a:off x="5360566" y="335538"/>
            <a:ext cx="3313651" cy="400110"/>
          </a:xfrm>
          <a:prstGeom prst="rect">
            <a:avLst/>
          </a:prstGeom>
          <a:noFill/>
        </p:spPr>
        <p:txBody>
          <a:bodyPr wrap="square" rtlCol="0">
            <a:spAutoFit/>
          </a:bodyPr>
          <a:lstStyle/>
          <a:p>
            <a:r>
              <a:rPr lang="en-US" sz="2000" b="1" dirty="0">
                <a:latin typeface="Times New Roman" panose="02020603050405020304" pitchFamily="18" charset="0"/>
                <a:cs typeface="Times New Roman" panose="02020603050405020304" pitchFamily="18" charset="0"/>
              </a:rPr>
              <a:t>Example</a:t>
            </a:r>
          </a:p>
        </p:txBody>
      </p:sp>
    </p:spTree>
    <p:extLst>
      <p:ext uri="{BB962C8B-B14F-4D97-AF65-F5344CB8AC3E}">
        <p14:creationId xmlns:p14="http://schemas.microsoft.com/office/powerpoint/2010/main" val="62639797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24441" y="187153"/>
            <a:ext cx="5758083" cy="628996"/>
          </a:xfrm>
        </p:spPr>
        <p:txBody>
          <a:bodyPr>
            <a:normAutofit fontScale="90000"/>
          </a:bodyPr>
          <a:lstStyle/>
          <a:p>
            <a:r>
              <a:rPr lang="en-US" sz="3600" b="1" dirty="0">
                <a:latin typeface="Times New Roman" panose="02020603050405020304" pitchFamily="18" charset="0"/>
                <a:cs typeface="Times New Roman" panose="02020603050405020304" pitchFamily="18" charset="0"/>
              </a:rPr>
              <a:t>Income Statement - Example</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67579881"/>
              </p:ext>
            </p:extLst>
          </p:nvPr>
        </p:nvGraphicFramePr>
        <p:xfrm>
          <a:off x="785813" y="1051560"/>
          <a:ext cx="10566400" cy="4754880"/>
        </p:xfrm>
        <a:graphic>
          <a:graphicData uri="http://schemas.openxmlformats.org/drawingml/2006/table">
            <a:tbl>
              <a:tblPr firstRow="1" bandRow="1">
                <a:tableStyleId>{5940675A-B579-460E-94D1-54222C63F5DA}</a:tableStyleId>
              </a:tblPr>
              <a:tblGrid>
                <a:gridCol w="6324138">
                  <a:extLst>
                    <a:ext uri="{9D8B030D-6E8A-4147-A177-3AD203B41FA5}">
                      <a16:colId xmlns:a16="http://schemas.microsoft.com/office/drawing/2014/main" val="20000"/>
                    </a:ext>
                  </a:extLst>
                </a:gridCol>
                <a:gridCol w="4242262">
                  <a:extLst>
                    <a:ext uri="{9D8B030D-6E8A-4147-A177-3AD203B41FA5}">
                      <a16:colId xmlns:a16="http://schemas.microsoft.com/office/drawing/2014/main" val="20001"/>
                    </a:ext>
                  </a:extLst>
                </a:gridCol>
              </a:tblGrid>
              <a:tr h="370840">
                <a:tc>
                  <a:txBody>
                    <a:bodyPr/>
                    <a:lstStyle/>
                    <a:p>
                      <a:endParaRPr lang="en-US" sz="2400" dirty="0">
                        <a:latin typeface="Times New Roman" panose="02020603050405020304" pitchFamily="18" charset="0"/>
                        <a:cs typeface="Times New Roman" panose="02020603050405020304" pitchFamily="18"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400" dirty="0">
                          <a:latin typeface="Times New Roman" panose="02020603050405020304" pitchFamily="18" charset="0"/>
                          <a:cs typeface="Times New Roman" panose="02020603050405020304" pitchFamily="18" charset="0"/>
                        </a:rPr>
                        <a:t>$,000</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370840">
                <a:tc>
                  <a:txBody>
                    <a:bodyPr/>
                    <a:lstStyle/>
                    <a:p>
                      <a:r>
                        <a:rPr lang="en-US" sz="2400" dirty="0">
                          <a:latin typeface="Times New Roman" panose="02020603050405020304" pitchFamily="18" charset="0"/>
                          <a:cs typeface="Times New Roman" panose="02020603050405020304" pitchFamily="18" charset="0"/>
                        </a:rPr>
                        <a:t>Balance on the General</a:t>
                      </a:r>
                      <a:r>
                        <a:rPr lang="en-US" sz="2400" baseline="0" dirty="0">
                          <a:latin typeface="Times New Roman" panose="02020603050405020304" pitchFamily="18" charset="0"/>
                          <a:cs typeface="Times New Roman" panose="02020603050405020304" pitchFamily="18" charset="0"/>
                        </a:rPr>
                        <a:t> Business Technical Account</a:t>
                      </a:r>
                      <a:endParaRPr lang="en-US" sz="2400" dirty="0">
                        <a:latin typeface="Times New Roman" panose="02020603050405020304" pitchFamily="18" charset="0"/>
                        <a:cs typeface="Times New Roman" panose="02020603050405020304" pitchFamily="18"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400" dirty="0">
                          <a:latin typeface="Times New Roman" panose="02020603050405020304" pitchFamily="18" charset="0"/>
                          <a:cs typeface="Times New Roman" panose="02020603050405020304" pitchFamily="18" charset="0"/>
                        </a:rPr>
                        <a:t>(200)</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370840">
                <a:tc>
                  <a:txBody>
                    <a:bodyPr/>
                    <a:lstStyle/>
                    <a:p>
                      <a:r>
                        <a:rPr lang="en-US" sz="2400" dirty="0">
                          <a:latin typeface="Times New Roman" panose="02020603050405020304" pitchFamily="18" charset="0"/>
                          <a:cs typeface="Times New Roman" panose="02020603050405020304" pitchFamily="18" charset="0"/>
                        </a:rPr>
                        <a:t>Investment income</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400" dirty="0">
                          <a:latin typeface="Times New Roman" panose="02020603050405020304" pitchFamily="18" charset="0"/>
                          <a:cs typeface="Times New Roman" panose="02020603050405020304" pitchFamily="18" charset="0"/>
                        </a:rPr>
                        <a:t>800</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370840">
                <a:tc>
                  <a:txBody>
                    <a:bodyPr/>
                    <a:lstStyle/>
                    <a:p>
                      <a:r>
                        <a:rPr lang="en-US" sz="2400" dirty="0">
                          <a:latin typeface="Times New Roman" panose="02020603050405020304" pitchFamily="18" charset="0"/>
                          <a:cs typeface="Times New Roman" panose="02020603050405020304" pitchFamily="18" charset="0"/>
                        </a:rPr>
                        <a:t>Profit on ordinary activities before tax</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400" dirty="0">
                          <a:latin typeface="Times New Roman" panose="02020603050405020304" pitchFamily="18" charset="0"/>
                          <a:cs typeface="Times New Roman" panose="02020603050405020304" pitchFamily="18" charset="0"/>
                        </a:rPr>
                        <a:t>600</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370840">
                <a:tc>
                  <a:txBody>
                    <a:bodyPr/>
                    <a:lstStyle/>
                    <a:p>
                      <a:r>
                        <a:rPr lang="en-US" sz="2400" dirty="0">
                          <a:latin typeface="Times New Roman" panose="02020603050405020304" pitchFamily="18" charset="0"/>
                          <a:cs typeface="Times New Roman" panose="02020603050405020304" pitchFamily="18" charset="0"/>
                        </a:rPr>
                        <a:t>Tax on ordinary activities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400" dirty="0">
                          <a:latin typeface="Times New Roman" panose="02020603050405020304" pitchFamily="18" charset="0"/>
                          <a:cs typeface="Times New Roman" panose="02020603050405020304" pitchFamily="18" charset="0"/>
                        </a:rPr>
                        <a:t>(180)</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4"/>
                  </a:ext>
                </a:extLst>
              </a:tr>
              <a:tr h="370840">
                <a:tc>
                  <a:txBody>
                    <a:bodyPr/>
                    <a:lstStyle/>
                    <a:p>
                      <a:r>
                        <a:rPr lang="en-US" sz="2400" dirty="0">
                          <a:latin typeface="Times New Roman" panose="02020603050405020304" pitchFamily="18" charset="0"/>
                          <a:cs typeface="Times New Roman" panose="02020603050405020304" pitchFamily="18" charset="0"/>
                        </a:rPr>
                        <a:t>Profit for the financial year attributable to shareholders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400" dirty="0">
                          <a:latin typeface="Times New Roman" panose="02020603050405020304" pitchFamily="18" charset="0"/>
                          <a:cs typeface="Times New Roman" panose="02020603050405020304" pitchFamily="18" charset="0"/>
                        </a:rPr>
                        <a:t>420</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5"/>
                  </a:ext>
                </a:extLst>
              </a:tr>
              <a:tr h="370840">
                <a:tc>
                  <a:txBody>
                    <a:bodyPr/>
                    <a:lstStyle/>
                    <a:p>
                      <a:r>
                        <a:rPr lang="en-US" sz="2400" dirty="0">
                          <a:latin typeface="Times New Roman" panose="02020603050405020304" pitchFamily="18" charset="0"/>
                          <a:cs typeface="Times New Roman" panose="02020603050405020304" pitchFamily="18" charset="0"/>
                        </a:rPr>
                        <a:t>Dividends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400" dirty="0">
                          <a:latin typeface="Times New Roman" panose="02020603050405020304" pitchFamily="18" charset="0"/>
                          <a:cs typeface="Times New Roman" panose="02020603050405020304" pitchFamily="18" charset="0"/>
                        </a:rPr>
                        <a:t>300</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6"/>
                  </a:ext>
                </a:extLst>
              </a:tr>
              <a:tr h="370840">
                <a:tc>
                  <a:txBody>
                    <a:bodyPr/>
                    <a:lstStyle/>
                    <a:p>
                      <a:r>
                        <a:rPr lang="en-US" sz="2400" b="1" dirty="0">
                          <a:latin typeface="Times New Roman" panose="02020603050405020304" pitchFamily="18" charset="0"/>
                          <a:cs typeface="Times New Roman" panose="02020603050405020304" pitchFamily="18" charset="0"/>
                        </a:rPr>
                        <a:t>RETAINED PROFIT FOR THE FINANCIAL YEAR</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400" b="1" dirty="0">
                          <a:latin typeface="Times New Roman" panose="02020603050405020304" pitchFamily="18" charset="0"/>
                          <a:cs typeface="Times New Roman" panose="02020603050405020304" pitchFamily="18" charset="0"/>
                        </a:rPr>
                        <a:t>120</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7"/>
                  </a:ext>
                </a:extLst>
              </a:tr>
            </a:tbl>
          </a:graphicData>
        </a:graphic>
      </p:graphicFrame>
      <p:sp>
        <p:nvSpPr>
          <p:cNvPr id="3" name="Slide Number Placeholder 2"/>
          <p:cNvSpPr>
            <a:spLocks noGrp="1"/>
          </p:cNvSpPr>
          <p:nvPr>
            <p:ph type="sldNum" sz="quarter" idx="12"/>
          </p:nvPr>
        </p:nvSpPr>
        <p:spPr/>
        <p:txBody>
          <a:bodyPr/>
          <a:lstStyle/>
          <a:p>
            <a:fld id="{A4EB1896-982B-4D6B-BD2D-370CD0D1BA31}" type="slidenum">
              <a:rPr lang="zh-CN" altLang="en-US" smtClean="0"/>
              <a:t>28</a:t>
            </a:fld>
            <a:endParaRPr lang="zh-CN" altLang="en-US"/>
          </a:p>
        </p:txBody>
      </p:sp>
    </p:spTree>
    <p:extLst>
      <p:ext uri="{BB962C8B-B14F-4D97-AF65-F5344CB8AC3E}">
        <p14:creationId xmlns:p14="http://schemas.microsoft.com/office/powerpoint/2010/main" val="220202111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46901" y="370015"/>
            <a:ext cx="6873187" cy="723900"/>
          </a:xfrm>
        </p:spPr>
        <p:txBody>
          <a:bodyPr>
            <a:normAutofit/>
          </a:bodyPr>
          <a:lstStyle/>
          <a:p>
            <a:r>
              <a:rPr lang="en-US" altLang="zh-CN" sz="4000" b="1" dirty="0">
                <a:latin typeface="Times New Roman" panose="02020603050405020304" pitchFamily="18" charset="0"/>
                <a:cs typeface="Times New Roman" panose="02020603050405020304" pitchFamily="18" charset="0"/>
              </a:rPr>
              <a:t>Summary of Financial Ratios</a:t>
            </a:r>
            <a:endParaRPr lang="zh-CN" altLang="en-US" sz="4000" b="1" dirty="0">
              <a:latin typeface="Times New Roman" panose="02020603050405020304" pitchFamily="18" charset="0"/>
              <a:cs typeface="Times New Roman" panose="02020603050405020304" pitchFamily="18" charset="0"/>
            </a:endParaRPr>
          </a:p>
        </p:txBody>
      </p:sp>
      <p:pic>
        <p:nvPicPr>
          <p:cNvPr id="4" name="Content Placeholder 3" descr="Screen Clipping"/>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34545" y="1264430"/>
            <a:ext cx="10715133" cy="4750888"/>
          </a:xfrm>
        </p:spPr>
      </p:pic>
      <p:sp>
        <p:nvSpPr>
          <p:cNvPr id="3" name="Slide Number Placeholder 2"/>
          <p:cNvSpPr>
            <a:spLocks noGrp="1"/>
          </p:cNvSpPr>
          <p:nvPr>
            <p:ph type="sldNum" sz="quarter" idx="12"/>
          </p:nvPr>
        </p:nvSpPr>
        <p:spPr/>
        <p:txBody>
          <a:bodyPr/>
          <a:lstStyle/>
          <a:p>
            <a:fld id="{A4EB1896-982B-4D6B-BD2D-370CD0D1BA31}" type="slidenum">
              <a:rPr lang="zh-CN" altLang="en-US" smtClean="0"/>
              <a:t>29</a:t>
            </a:fld>
            <a:endParaRPr lang="zh-CN" altLang="en-US"/>
          </a:p>
        </p:txBody>
      </p:sp>
    </p:spTree>
    <p:extLst>
      <p:ext uri="{BB962C8B-B14F-4D97-AF65-F5344CB8AC3E}">
        <p14:creationId xmlns:p14="http://schemas.microsoft.com/office/powerpoint/2010/main" val="2955039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950260"/>
            <a:ext cx="10972800" cy="1143000"/>
          </a:xfrm>
        </p:spPr>
        <p:txBody>
          <a:bodyPr>
            <a:normAutofit/>
          </a:bodyPr>
          <a:lstStyle/>
          <a:p>
            <a:r>
              <a:rPr lang="en-US" altLang="zh-CN" sz="4000" b="1" dirty="0">
                <a:latin typeface="Times New Roman" panose="02020603050405020304" pitchFamily="18" charset="0"/>
                <a:cs typeface="Times New Roman" panose="02020603050405020304" pitchFamily="18" charset="0"/>
              </a:rPr>
              <a:t>Business of Insurance</a:t>
            </a:r>
            <a:br>
              <a:rPr lang="en-US" altLang="zh-CN" sz="4000" b="1" dirty="0">
                <a:latin typeface="Times New Roman" panose="02020603050405020304" pitchFamily="18" charset="0"/>
                <a:cs typeface="Times New Roman" panose="02020603050405020304" pitchFamily="18" charset="0"/>
              </a:rPr>
            </a:br>
            <a:r>
              <a:rPr lang="en-US" altLang="zh-CN" sz="3100" dirty="0">
                <a:latin typeface="Times New Roman" panose="02020603050405020304" pitchFamily="18" charset="0"/>
                <a:cs typeface="Times New Roman" panose="02020603050405020304" pitchFamily="18" charset="0"/>
              </a:rPr>
              <a:t>The primary activities and organization of insurance companies</a:t>
            </a:r>
            <a:endParaRPr lang="zh-CN" altLang="en-US" sz="31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710877" y="2418898"/>
            <a:ext cx="10770246" cy="3762630"/>
          </a:xfrm>
        </p:spPr>
        <p:txBody>
          <a:bodyPr>
            <a:normAutofit/>
          </a:bodyPr>
          <a:lstStyle/>
          <a:p>
            <a:pPr marL="0" indent="0" algn="just">
              <a:lnSpc>
                <a:spcPct val="150000"/>
              </a:lnSpc>
              <a:buNone/>
            </a:pPr>
            <a:r>
              <a:rPr lang="en-US" altLang="zh-CN" sz="2000" dirty="0">
                <a:latin typeface="Times New Roman" panose="02020603050405020304" pitchFamily="18" charset="0"/>
                <a:cs typeface="Times New Roman" panose="02020603050405020304" pitchFamily="18" charset="0"/>
              </a:rPr>
              <a:t>Insurance provides economic protection from identified risks occurring or discovered within a specified period. Insurance is a unique product in that the ultimate cost is often unknown until long after the coverage period. While the revenue – premium payments by policyholders – are received before or during the coverage period.</a:t>
            </a:r>
          </a:p>
          <a:p>
            <a:pPr marL="0" indent="0" algn="just">
              <a:lnSpc>
                <a:spcPct val="150000"/>
              </a:lnSpc>
              <a:buNone/>
            </a:pPr>
            <a:r>
              <a:rPr lang="en-US" altLang="zh-CN" sz="2000" dirty="0">
                <a:latin typeface="Times New Roman" panose="02020603050405020304" pitchFamily="18" charset="0"/>
                <a:cs typeface="Times New Roman" panose="02020603050405020304" pitchFamily="18" charset="0"/>
              </a:rPr>
              <a:t>Insurance contracts are classified are either Property and Casualty (PC) or Life and Health (LH) policies.</a:t>
            </a:r>
          </a:p>
          <a:p>
            <a:pPr marL="0" indent="0" algn="just">
              <a:lnSpc>
                <a:spcPct val="150000"/>
              </a:lnSpc>
              <a:buNone/>
            </a:pPr>
            <a:endParaRPr lang="en-US" altLang="zh-CN" sz="2000" dirty="0">
              <a:latin typeface="Times New Roman" panose="02020603050405020304" pitchFamily="18" charset="0"/>
              <a:cs typeface="Times New Roman" panose="02020603050405020304" pitchFamily="18" charset="0"/>
            </a:endParaRPr>
          </a:p>
          <a:p>
            <a:pPr marL="0" indent="0" algn="just">
              <a:lnSpc>
                <a:spcPct val="150000"/>
              </a:lnSpc>
              <a:buNone/>
            </a:pPr>
            <a:endParaRPr lang="zh-CN" altLang="en-US" sz="20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A4EB1896-982B-4D6B-BD2D-370CD0D1BA31}" type="slidenum">
              <a:rPr lang="zh-CN" altLang="en-US" smtClean="0"/>
              <a:t>3</a:t>
            </a:fld>
            <a:endParaRPr lang="zh-CN" altLang="en-US"/>
          </a:p>
        </p:txBody>
      </p:sp>
    </p:spTree>
    <p:extLst>
      <p:ext uri="{BB962C8B-B14F-4D97-AF65-F5344CB8AC3E}">
        <p14:creationId xmlns:p14="http://schemas.microsoft.com/office/powerpoint/2010/main" val="38231243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67529" y="448235"/>
            <a:ext cx="6388847" cy="809625"/>
          </a:xfrm>
        </p:spPr>
        <p:txBody>
          <a:bodyPr>
            <a:normAutofit fontScale="90000"/>
          </a:bodyPr>
          <a:lstStyle/>
          <a:p>
            <a:r>
              <a:rPr lang="en-US" altLang="zh-CN" b="1" dirty="0">
                <a:latin typeface="Times New Roman" panose="02020603050405020304" pitchFamily="18" charset="0"/>
                <a:cs typeface="Times New Roman" panose="02020603050405020304" pitchFamily="18" charset="0"/>
              </a:rPr>
              <a:t>Analyzing Insurance Ratios</a:t>
            </a:r>
            <a:endParaRPr lang="zh-CN" altLang="en-US"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96690" y="1700399"/>
            <a:ext cx="11798619" cy="3973942"/>
          </a:xfrm>
        </p:spPr>
        <p:txBody>
          <a:bodyPr>
            <a:normAutofit/>
          </a:bodyPr>
          <a:lstStyle/>
          <a:p>
            <a:pPr marL="0" indent="0">
              <a:lnSpc>
                <a:spcPct val="150000"/>
              </a:lnSpc>
              <a:buNone/>
            </a:pPr>
            <a:r>
              <a:rPr lang="en-US" altLang="zh-CN" sz="2000" dirty="0">
                <a:latin typeface="Times New Roman" panose="02020603050405020304" pitchFamily="18" charset="0"/>
                <a:cs typeface="Times New Roman" panose="02020603050405020304" pitchFamily="18" charset="0"/>
              </a:rPr>
              <a:t>Financial institutions such as banks, financial service companies, insurance companies, securities firms and credit unions have very different ways of reporting financial information.</a:t>
            </a:r>
          </a:p>
          <a:p>
            <a:pPr>
              <a:lnSpc>
                <a:spcPct val="150000"/>
              </a:lnSpc>
              <a:buFont typeface="Wingdings" panose="05000000000000000000" pitchFamily="2" charset="2"/>
              <a:buChar char="p"/>
            </a:pPr>
            <a:r>
              <a:rPr lang="en-US" altLang="zh-CN" sz="2000" dirty="0">
                <a:latin typeface="Times New Roman" panose="02020603050405020304" pitchFamily="18" charset="0"/>
                <a:cs typeface="Times New Roman" panose="02020603050405020304" pitchFamily="18" charset="0"/>
              </a:rPr>
              <a:t>Underwriting Ratios</a:t>
            </a:r>
          </a:p>
          <a:p>
            <a:pPr>
              <a:lnSpc>
                <a:spcPct val="150000"/>
              </a:lnSpc>
              <a:buFont typeface="Wingdings" panose="05000000000000000000" pitchFamily="2" charset="2"/>
              <a:buChar char="p"/>
            </a:pPr>
            <a:r>
              <a:rPr lang="en-US" altLang="zh-CN" sz="2000" dirty="0">
                <a:latin typeface="Times New Roman" panose="02020603050405020304" pitchFamily="18" charset="0"/>
                <a:cs typeface="Times New Roman" panose="02020603050405020304" pitchFamily="18" charset="0"/>
              </a:rPr>
              <a:t>Profitability Ratios</a:t>
            </a:r>
            <a:endParaRPr lang="zh-CN" altLang="en-US" sz="20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A4EB1896-982B-4D6B-BD2D-370CD0D1BA31}" type="slidenum">
              <a:rPr lang="zh-CN" altLang="en-US" smtClean="0"/>
              <a:t>30</a:t>
            </a:fld>
            <a:endParaRPr lang="zh-CN" altLang="en-US"/>
          </a:p>
        </p:txBody>
      </p:sp>
    </p:spTree>
    <p:extLst>
      <p:ext uri="{BB962C8B-B14F-4D97-AF65-F5344CB8AC3E}">
        <p14:creationId xmlns:p14="http://schemas.microsoft.com/office/powerpoint/2010/main" val="1359129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82683" y="502023"/>
            <a:ext cx="5698565" cy="685800"/>
          </a:xfrm>
        </p:spPr>
        <p:txBody>
          <a:bodyPr>
            <a:normAutofit fontScale="90000"/>
          </a:bodyPr>
          <a:lstStyle/>
          <a:p>
            <a:pPr>
              <a:lnSpc>
                <a:spcPct val="150000"/>
              </a:lnSpc>
            </a:pPr>
            <a:r>
              <a:rPr lang="en-US" altLang="zh-CN" sz="3600" b="1" dirty="0">
                <a:latin typeface="Times New Roman" panose="02020603050405020304" pitchFamily="18" charset="0"/>
                <a:cs typeface="Times New Roman" panose="02020603050405020304" pitchFamily="18" charset="0"/>
              </a:rPr>
              <a:t>Underwriting Ratios</a:t>
            </a:r>
            <a:endParaRPr lang="zh-CN" altLang="en-US" sz="3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245561" y="1745222"/>
            <a:ext cx="6750957" cy="3973942"/>
          </a:xfrm>
        </p:spPr>
        <p:txBody>
          <a:bodyPr>
            <a:normAutofit fontScale="77500" lnSpcReduction="20000"/>
          </a:bodyPr>
          <a:lstStyle/>
          <a:p>
            <a:pPr>
              <a:lnSpc>
                <a:spcPct val="150000"/>
              </a:lnSpc>
              <a:buFont typeface="Wingdings" panose="05000000000000000000" pitchFamily="2" charset="2"/>
              <a:buChar char="l"/>
            </a:pPr>
            <a:r>
              <a:rPr lang="en-US" altLang="zh-CN" dirty="0">
                <a:latin typeface="Times New Roman" panose="02020603050405020304" pitchFamily="18" charset="0"/>
                <a:cs typeface="Times New Roman" panose="02020603050405020304" pitchFamily="18" charset="0"/>
              </a:rPr>
              <a:t>Loss Ratio</a:t>
            </a:r>
          </a:p>
          <a:p>
            <a:pPr marL="0" indent="0">
              <a:lnSpc>
                <a:spcPct val="150000"/>
              </a:lnSpc>
              <a:buNone/>
            </a:pPr>
            <a:r>
              <a:rPr lang="en-US" altLang="zh-CN" dirty="0">
                <a:latin typeface="Times New Roman" panose="02020603050405020304" pitchFamily="18" charset="0"/>
                <a:cs typeface="Times New Roman" panose="02020603050405020304" pitchFamily="18" charset="0"/>
              </a:rPr>
              <a:t>Loss Ratio = (Loss Adjustments /  Premiums Earned)</a:t>
            </a:r>
          </a:p>
          <a:p>
            <a:pPr>
              <a:lnSpc>
                <a:spcPct val="150000"/>
              </a:lnSpc>
              <a:buFont typeface="Wingdings" panose="05000000000000000000" pitchFamily="2" charset="2"/>
              <a:buChar char="l"/>
            </a:pPr>
            <a:r>
              <a:rPr lang="en-US" altLang="zh-CN" dirty="0">
                <a:latin typeface="Times New Roman" panose="02020603050405020304" pitchFamily="18" charset="0"/>
                <a:cs typeface="Times New Roman" panose="02020603050405020304" pitchFamily="18" charset="0"/>
              </a:rPr>
              <a:t>Expense Ratio</a:t>
            </a:r>
          </a:p>
          <a:p>
            <a:pPr marL="0" indent="0">
              <a:lnSpc>
                <a:spcPct val="150000"/>
              </a:lnSpc>
              <a:buNone/>
            </a:pPr>
            <a:r>
              <a:rPr lang="en-US" altLang="zh-CN" dirty="0">
                <a:latin typeface="Times New Roman" panose="02020603050405020304" pitchFamily="18" charset="0"/>
                <a:cs typeface="Times New Roman" panose="02020603050405020304" pitchFamily="18" charset="0"/>
              </a:rPr>
              <a:t>Expense Ratio = (Underwriting Expenses / Net Premiums Written)</a:t>
            </a:r>
          </a:p>
          <a:p>
            <a:pPr>
              <a:lnSpc>
                <a:spcPct val="150000"/>
              </a:lnSpc>
              <a:buFont typeface="Wingdings" panose="05000000000000000000" pitchFamily="2" charset="2"/>
              <a:buChar char="l"/>
            </a:pPr>
            <a:r>
              <a:rPr lang="en-US" altLang="zh-CN" dirty="0">
                <a:latin typeface="Times New Roman" panose="02020603050405020304" pitchFamily="18" charset="0"/>
                <a:cs typeface="Times New Roman" panose="02020603050405020304" pitchFamily="18" charset="0"/>
              </a:rPr>
              <a:t>Combined Ratio</a:t>
            </a:r>
          </a:p>
          <a:p>
            <a:pPr marL="0" indent="0">
              <a:lnSpc>
                <a:spcPct val="150000"/>
              </a:lnSpc>
              <a:buNone/>
            </a:pPr>
            <a:r>
              <a:rPr lang="en-US" altLang="zh-CN" dirty="0">
                <a:latin typeface="Times New Roman" panose="02020603050405020304" pitchFamily="18" charset="0"/>
                <a:cs typeface="Times New Roman" panose="02020603050405020304" pitchFamily="18" charset="0"/>
              </a:rPr>
              <a:t>Combined Ratio = (Loss Ratio + Expense Ratio)</a:t>
            </a:r>
            <a:endParaRPr lang="zh-CN" alt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A4EB1896-982B-4D6B-BD2D-370CD0D1BA31}" type="slidenum">
              <a:rPr lang="zh-CN" altLang="en-US" smtClean="0"/>
              <a:t>31</a:t>
            </a:fld>
            <a:endParaRPr lang="zh-CN" altLang="en-US"/>
          </a:p>
        </p:txBody>
      </p:sp>
    </p:spTree>
    <p:extLst>
      <p:ext uri="{BB962C8B-B14F-4D97-AF65-F5344CB8AC3E}">
        <p14:creationId xmlns:p14="http://schemas.microsoft.com/office/powerpoint/2010/main" val="42410061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23772" y="788482"/>
            <a:ext cx="5169647" cy="590550"/>
          </a:xfrm>
        </p:spPr>
        <p:txBody>
          <a:bodyPr>
            <a:normAutofit fontScale="90000"/>
          </a:bodyPr>
          <a:lstStyle/>
          <a:p>
            <a:r>
              <a:rPr lang="en-US" altLang="zh-CN" b="1" dirty="0">
                <a:latin typeface="Times New Roman" panose="02020603050405020304" pitchFamily="18" charset="0"/>
                <a:cs typeface="Times New Roman" panose="02020603050405020304" pitchFamily="18" charset="0"/>
              </a:rPr>
              <a:t>Profitability Ratios</a:t>
            </a:r>
            <a:endParaRPr lang="zh-CN" altLang="en-US"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645459" y="1242733"/>
            <a:ext cx="10566400" cy="3916363"/>
          </a:xfrm>
        </p:spPr>
        <p:txBody>
          <a:bodyPr>
            <a:noAutofit/>
          </a:bodyPr>
          <a:lstStyle/>
          <a:p>
            <a:pPr>
              <a:lnSpc>
                <a:spcPct val="150000"/>
              </a:lnSpc>
              <a:buFont typeface="Wingdings" panose="05000000000000000000" pitchFamily="2" charset="2"/>
              <a:buChar char="l"/>
            </a:pPr>
            <a:r>
              <a:rPr lang="en-US" altLang="zh-CN" sz="2000" dirty="0">
                <a:latin typeface="Times New Roman" panose="02020603050405020304" pitchFamily="18" charset="0"/>
                <a:cs typeface="Times New Roman" panose="02020603050405020304" pitchFamily="18" charset="0"/>
              </a:rPr>
              <a:t>Return on Revenues</a:t>
            </a:r>
          </a:p>
          <a:p>
            <a:pPr marL="0" indent="0">
              <a:lnSpc>
                <a:spcPct val="150000"/>
              </a:lnSpc>
              <a:buNone/>
            </a:pPr>
            <a:r>
              <a:rPr lang="en-US" altLang="zh-CN" sz="2000" dirty="0">
                <a:latin typeface="Times New Roman" panose="02020603050405020304" pitchFamily="18" charset="0"/>
                <a:cs typeface="Times New Roman" panose="02020603050405020304" pitchFamily="18" charset="0"/>
              </a:rPr>
              <a:t>Return on Revenues = (Net Operating Income / Total Revenues)</a:t>
            </a:r>
          </a:p>
          <a:p>
            <a:pPr>
              <a:lnSpc>
                <a:spcPct val="150000"/>
              </a:lnSpc>
              <a:buFont typeface="Wingdings" panose="05000000000000000000" pitchFamily="2" charset="2"/>
              <a:buChar char="l"/>
            </a:pPr>
            <a:r>
              <a:rPr lang="en-US" altLang="zh-CN" sz="2000" dirty="0">
                <a:latin typeface="Times New Roman" panose="02020603050405020304" pitchFamily="18" charset="0"/>
                <a:cs typeface="Times New Roman" panose="02020603050405020304" pitchFamily="18" charset="0"/>
              </a:rPr>
              <a:t>Return on Assets</a:t>
            </a:r>
          </a:p>
          <a:p>
            <a:pPr marL="0" indent="0">
              <a:lnSpc>
                <a:spcPct val="150000"/>
              </a:lnSpc>
              <a:buNone/>
            </a:pPr>
            <a:r>
              <a:rPr lang="en-US" altLang="zh-CN" sz="2000" dirty="0">
                <a:latin typeface="Times New Roman" panose="02020603050405020304" pitchFamily="18" charset="0"/>
                <a:cs typeface="Times New Roman" panose="02020603050405020304" pitchFamily="18" charset="0"/>
              </a:rPr>
              <a:t>Return on Assets = (Net Operation Income / Mean Average Assets)</a:t>
            </a:r>
          </a:p>
          <a:p>
            <a:pPr>
              <a:lnSpc>
                <a:spcPct val="150000"/>
              </a:lnSpc>
              <a:buFont typeface="Wingdings" panose="05000000000000000000" pitchFamily="2" charset="2"/>
              <a:buChar char="l"/>
            </a:pPr>
            <a:r>
              <a:rPr lang="en-US" altLang="zh-CN" sz="2000" dirty="0">
                <a:latin typeface="Times New Roman" panose="02020603050405020304" pitchFamily="18" charset="0"/>
                <a:cs typeface="Times New Roman" panose="02020603050405020304" pitchFamily="18" charset="0"/>
              </a:rPr>
              <a:t>Return on Equity</a:t>
            </a:r>
          </a:p>
          <a:p>
            <a:pPr marL="0" indent="0">
              <a:lnSpc>
                <a:spcPct val="150000"/>
              </a:lnSpc>
              <a:buNone/>
            </a:pPr>
            <a:r>
              <a:rPr lang="en-US" altLang="zh-CN" sz="2000" dirty="0">
                <a:latin typeface="Times New Roman" panose="02020603050405020304" pitchFamily="18" charset="0"/>
                <a:cs typeface="Times New Roman" panose="02020603050405020304" pitchFamily="18" charset="0"/>
              </a:rPr>
              <a:t>Return on Equity </a:t>
            </a:r>
            <a:r>
              <a:rPr lang="en-US" altLang="zh-CN" sz="2000">
                <a:latin typeface="Times New Roman" panose="02020603050405020304" pitchFamily="18" charset="0"/>
                <a:cs typeface="Times New Roman" panose="02020603050405020304" pitchFamily="18" charset="0"/>
              </a:rPr>
              <a:t>= Net </a:t>
            </a:r>
            <a:r>
              <a:rPr lang="en-US" altLang="zh-CN" sz="2000" dirty="0">
                <a:latin typeface="Times New Roman" panose="02020603050405020304" pitchFamily="18" charset="0"/>
                <a:cs typeface="Times New Roman" panose="02020603050405020304" pitchFamily="18" charset="0"/>
              </a:rPr>
              <a:t>Operating </a:t>
            </a:r>
            <a:r>
              <a:rPr lang="en-US" altLang="zh-CN" sz="2000">
                <a:latin typeface="Times New Roman" panose="02020603050405020304" pitchFamily="18" charset="0"/>
                <a:cs typeface="Times New Roman" panose="02020603050405020304" pitchFamily="18" charset="0"/>
              </a:rPr>
              <a:t>Income - (preferred </a:t>
            </a:r>
            <a:r>
              <a:rPr lang="en-US" altLang="zh-CN" sz="2000" dirty="0">
                <a:latin typeface="Times New Roman" panose="02020603050405020304" pitchFamily="18" charset="0"/>
                <a:cs typeface="Times New Roman" panose="02020603050405020304" pitchFamily="18" charset="0"/>
              </a:rPr>
              <a:t>stock Dividends / Average Common Equity)</a:t>
            </a:r>
          </a:p>
          <a:p>
            <a:pPr>
              <a:lnSpc>
                <a:spcPct val="150000"/>
              </a:lnSpc>
              <a:buFont typeface="Wingdings" panose="05000000000000000000" pitchFamily="2" charset="2"/>
              <a:buChar char="l"/>
            </a:pPr>
            <a:r>
              <a:rPr lang="en-US" altLang="zh-CN" sz="2000" dirty="0">
                <a:latin typeface="Times New Roman" panose="02020603050405020304" pitchFamily="18" charset="0"/>
                <a:cs typeface="Times New Roman" panose="02020603050405020304" pitchFamily="18" charset="0"/>
              </a:rPr>
              <a:t>Investment Yield</a:t>
            </a:r>
          </a:p>
          <a:p>
            <a:pPr marL="0" indent="0">
              <a:lnSpc>
                <a:spcPct val="150000"/>
              </a:lnSpc>
              <a:buNone/>
            </a:pPr>
            <a:r>
              <a:rPr lang="en-US" altLang="zh-CN" sz="2000" dirty="0">
                <a:latin typeface="Times New Roman" panose="02020603050405020304" pitchFamily="18" charset="0"/>
                <a:cs typeface="Times New Roman" panose="02020603050405020304" pitchFamily="18" charset="0"/>
              </a:rPr>
              <a:t>Investment Yield = (Average Investment Assets / Net Investment Income)</a:t>
            </a:r>
            <a:endParaRPr lang="zh-CN" altLang="en-US" sz="20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A4EB1896-982B-4D6B-BD2D-370CD0D1BA31}" type="slidenum">
              <a:rPr lang="zh-CN" altLang="en-US" smtClean="0"/>
              <a:t>32</a:t>
            </a:fld>
            <a:endParaRPr lang="zh-CN" altLang="en-US"/>
          </a:p>
        </p:txBody>
      </p:sp>
    </p:spTree>
    <p:extLst>
      <p:ext uri="{BB962C8B-B14F-4D97-AF65-F5344CB8AC3E}">
        <p14:creationId xmlns:p14="http://schemas.microsoft.com/office/powerpoint/2010/main" val="8897922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3">
                                            <p:txEl>
                                              <p:pRg st="7" end="7"/>
                                            </p:txEl>
                                          </p:spTgt>
                                        </p:tgtEl>
                                        <p:attrNameLst>
                                          <p:attrName>style.visibility</p:attrName>
                                        </p:attrNameLst>
                                      </p:cBhvr>
                                      <p:to>
                                        <p:strVal val="visible"/>
                                      </p:to>
                                    </p:set>
                                    <p:anim calcmode="lin" valueType="num">
                                      <p:cBhvr additive="base">
                                        <p:cTn id="4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24708" y="618353"/>
            <a:ext cx="4044833" cy="609600"/>
          </a:xfrm>
        </p:spPr>
        <p:txBody>
          <a:bodyPr>
            <a:normAutofit fontScale="90000"/>
          </a:bodyPr>
          <a:lstStyle/>
          <a:p>
            <a:r>
              <a:rPr lang="en-US" altLang="zh-CN" dirty="0">
                <a:latin typeface="Times New Roman" panose="02020603050405020304" pitchFamily="18" charset="0"/>
                <a:cs typeface="Times New Roman" panose="02020603050405020304" pitchFamily="18" charset="0"/>
              </a:rPr>
              <a:t>Exercise 1 -Loss Ratio</a:t>
            </a:r>
            <a:endParaRPr lang="zh-CN" altLang="en-US" dirty="0">
              <a:latin typeface="Times New Roman" panose="02020603050405020304" pitchFamily="18" charset="0"/>
              <a:cs typeface="Times New Roman" panose="02020603050405020304" pitchFamily="18" charset="0"/>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291271825"/>
              </p:ext>
            </p:extLst>
          </p:nvPr>
        </p:nvGraphicFramePr>
        <p:xfrm>
          <a:off x="685799" y="1343023"/>
          <a:ext cx="11045825" cy="5086353"/>
        </p:xfrm>
        <a:graphic>
          <a:graphicData uri="http://schemas.openxmlformats.org/drawingml/2006/table">
            <a:tbl>
              <a:tblPr firstRow="1" firstCol="1" bandRow="1">
                <a:tableStyleId>{638B1855-1B75-4FBE-930C-398BA8C253C6}</a:tableStyleId>
              </a:tblPr>
              <a:tblGrid>
                <a:gridCol w="4810126">
                  <a:extLst>
                    <a:ext uri="{9D8B030D-6E8A-4147-A177-3AD203B41FA5}">
                      <a16:colId xmlns:a16="http://schemas.microsoft.com/office/drawing/2014/main" val="2088131440"/>
                    </a:ext>
                  </a:extLst>
                </a:gridCol>
                <a:gridCol w="2124075">
                  <a:extLst>
                    <a:ext uri="{9D8B030D-6E8A-4147-A177-3AD203B41FA5}">
                      <a16:colId xmlns:a16="http://schemas.microsoft.com/office/drawing/2014/main" val="1008075071"/>
                    </a:ext>
                  </a:extLst>
                </a:gridCol>
                <a:gridCol w="2209800">
                  <a:extLst>
                    <a:ext uri="{9D8B030D-6E8A-4147-A177-3AD203B41FA5}">
                      <a16:colId xmlns:a16="http://schemas.microsoft.com/office/drawing/2014/main" val="1560330638"/>
                    </a:ext>
                  </a:extLst>
                </a:gridCol>
                <a:gridCol w="1901824">
                  <a:extLst>
                    <a:ext uri="{9D8B030D-6E8A-4147-A177-3AD203B41FA5}">
                      <a16:colId xmlns:a16="http://schemas.microsoft.com/office/drawing/2014/main" val="2385469328"/>
                    </a:ext>
                  </a:extLst>
                </a:gridCol>
              </a:tblGrid>
              <a:tr h="181642">
                <a:tc>
                  <a:txBody>
                    <a:bodyPr/>
                    <a:lstStyle/>
                    <a:p>
                      <a:pPr marL="0" marR="0">
                        <a:lnSpc>
                          <a:spcPct val="107000"/>
                        </a:lnSpc>
                        <a:spcBef>
                          <a:spcPts val="0"/>
                        </a:spcBef>
                        <a:spcAft>
                          <a:spcPts val="0"/>
                        </a:spcAft>
                      </a:pPr>
                      <a:r>
                        <a:rPr lang="en-US" sz="900" dirty="0">
                          <a:solidFill>
                            <a:schemeClr val="tx1"/>
                          </a:solidFill>
                          <a:effectLst/>
                        </a:rPr>
                        <a:t>Revenues</a:t>
                      </a:r>
                      <a:endParaRPr lang="en-US" sz="900" b="1"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txBody>
                  <a:tcPr marL="55453" marR="55453" marT="0" marB="0" anchor="ctr"/>
                </a:tc>
                <a:tc>
                  <a:txBody>
                    <a:bodyPr/>
                    <a:lstStyle/>
                    <a:p>
                      <a:pPr marL="0" marR="0" algn="ctr">
                        <a:lnSpc>
                          <a:spcPct val="107000"/>
                        </a:lnSpc>
                        <a:spcBef>
                          <a:spcPts val="0"/>
                        </a:spcBef>
                        <a:spcAft>
                          <a:spcPts val="0"/>
                        </a:spcAft>
                      </a:pPr>
                      <a:r>
                        <a:rPr lang="en-US" sz="900" dirty="0">
                          <a:solidFill>
                            <a:schemeClr val="tx1"/>
                          </a:solidFill>
                          <a:effectLst/>
                        </a:rPr>
                        <a:t>2017</a:t>
                      </a:r>
                      <a:endParaRPr lang="en-US" sz="900" b="1"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txBody>
                  <a:tcPr marL="55453" marR="55453" marT="0" marB="0" anchor="ctr"/>
                </a:tc>
                <a:tc>
                  <a:txBody>
                    <a:bodyPr/>
                    <a:lstStyle/>
                    <a:p>
                      <a:pPr marL="0" marR="0" algn="ctr">
                        <a:lnSpc>
                          <a:spcPct val="107000"/>
                        </a:lnSpc>
                        <a:spcBef>
                          <a:spcPts val="0"/>
                        </a:spcBef>
                        <a:spcAft>
                          <a:spcPts val="0"/>
                        </a:spcAft>
                      </a:pPr>
                      <a:r>
                        <a:rPr lang="en-US" sz="900">
                          <a:solidFill>
                            <a:schemeClr val="tx1"/>
                          </a:solidFill>
                          <a:effectLst/>
                        </a:rPr>
                        <a:t>2016</a:t>
                      </a:r>
                      <a:endParaRPr lang="en-US" sz="900" b="1">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txBody>
                  <a:tcPr marL="55453" marR="55453" marT="0" marB="0" anchor="ctr"/>
                </a:tc>
                <a:tc>
                  <a:txBody>
                    <a:bodyPr/>
                    <a:lstStyle/>
                    <a:p>
                      <a:pPr marL="0" marR="0" algn="ctr">
                        <a:lnSpc>
                          <a:spcPct val="107000"/>
                        </a:lnSpc>
                        <a:spcBef>
                          <a:spcPts val="0"/>
                        </a:spcBef>
                        <a:spcAft>
                          <a:spcPts val="0"/>
                        </a:spcAft>
                      </a:pPr>
                      <a:r>
                        <a:rPr lang="en-US" sz="900" dirty="0">
                          <a:solidFill>
                            <a:schemeClr val="tx1"/>
                          </a:solidFill>
                          <a:effectLst/>
                        </a:rPr>
                        <a:t>2015</a:t>
                      </a:r>
                      <a:endParaRPr lang="en-US" sz="900" b="1"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txBody>
                  <a:tcPr marL="55453" marR="55453" marT="0" marB="0" anchor="ctr"/>
                </a:tc>
                <a:extLst>
                  <a:ext uri="{0D108BD9-81ED-4DB2-BD59-A6C34878D82A}">
                    <a16:rowId xmlns:a16="http://schemas.microsoft.com/office/drawing/2014/main" val="1382529305"/>
                  </a:ext>
                </a:extLst>
              </a:tr>
              <a:tr h="181642">
                <a:tc>
                  <a:txBody>
                    <a:bodyPr/>
                    <a:lstStyle/>
                    <a:p>
                      <a:pPr marL="0" marR="0">
                        <a:lnSpc>
                          <a:spcPct val="107000"/>
                        </a:lnSpc>
                        <a:spcBef>
                          <a:spcPts val="0"/>
                        </a:spcBef>
                        <a:spcAft>
                          <a:spcPts val="0"/>
                        </a:spcAft>
                      </a:pPr>
                      <a:r>
                        <a:rPr lang="en-US" sz="900">
                          <a:solidFill>
                            <a:schemeClr val="tx1"/>
                          </a:solidFill>
                          <a:effectLst/>
                        </a:rPr>
                        <a:t>Premiums earned</a:t>
                      </a:r>
                      <a:endParaRPr lang="en-US" sz="90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txBody>
                  <a:tcPr marL="55453" marR="55453" marT="0" marB="0" anchor="ctr"/>
                </a:tc>
                <a:tc>
                  <a:txBody>
                    <a:bodyPr/>
                    <a:lstStyle/>
                    <a:p>
                      <a:pPr marL="0" marR="0" algn="ctr">
                        <a:lnSpc>
                          <a:spcPct val="107000"/>
                        </a:lnSpc>
                        <a:spcBef>
                          <a:spcPts val="0"/>
                        </a:spcBef>
                        <a:spcAft>
                          <a:spcPts val="0"/>
                        </a:spcAft>
                      </a:pPr>
                      <a:r>
                        <a:rPr lang="en-US" sz="900" dirty="0">
                          <a:solidFill>
                            <a:schemeClr val="tx1"/>
                          </a:solidFill>
                          <a:effectLst/>
                        </a:rPr>
                        <a:t>$  35,394</a:t>
                      </a:r>
                      <a:endParaRPr lang="en-US" sz="9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txBody>
                  <a:tcPr marL="55453" marR="55453" marT="0" marB="0" anchor="ctr"/>
                </a:tc>
                <a:tc>
                  <a:txBody>
                    <a:bodyPr/>
                    <a:lstStyle/>
                    <a:p>
                      <a:pPr marL="0" marR="0" algn="ctr">
                        <a:lnSpc>
                          <a:spcPct val="107000"/>
                        </a:lnSpc>
                        <a:spcBef>
                          <a:spcPts val="0"/>
                        </a:spcBef>
                        <a:spcAft>
                          <a:spcPts val="0"/>
                        </a:spcAft>
                      </a:pPr>
                      <a:r>
                        <a:rPr lang="en-US" sz="900">
                          <a:solidFill>
                            <a:schemeClr val="tx1"/>
                          </a:solidFill>
                          <a:effectLst/>
                        </a:rPr>
                        <a:t>$  34,049</a:t>
                      </a:r>
                      <a:endParaRPr lang="en-US" sz="90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txBody>
                  <a:tcPr marL="55453" marR="55453" marT="0" marB="0" anchor="ctr"/>
                </a:tc>
                <a:tc>
                  <a:txBody>
                    <a:bodyPr/>
                    <a:lstStyle/>
                    <a:p>
                      <a:pPr marL="0" marR="0" algn="ctr">
                        <a:lnSpc>
                          <a:spcPct val="107000"/>
                        </a:lnSpc>
                        <a:spcBef>
                          <a:spcPts val="0"/>
                        </a:spcBef>
                        <a:spcAft>
                          <a:spcPts val="0"/>
                        </a:spcAft>
                      </a:pPr>
                      <a:r>
                        <a:rPr lang="en-US" sz="900">
                          <a:solidFill>
                            <a:schemeClr val="tx1"/>
                          </a:solidFill>
                          <a:effectLst/>
                        </a:rPr>
                        <a:t>$ 31,455</a:t>
                      </a:r>
                      <a:endParaRPr lang="en-US" sz="90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txBody>
                  <a:tcPr marL="55453" marR="55453" marT="0" marB="0" anchor="ctr"/>
                </a:tc>
                <a:extLst>
                  <a:ext uri="{0D108BD9-81ED-4DB2-BD59-A6C34878D82A}">
                    <a16:rowId xmlns:a16="http://schemas.microsoft.com/office/drawing/2014/main" val="2802482067"/>
                  </a:ext>
                </a:extLst>
              </a:tr>
              <a:tr h="181642">
                <a:tc>
                  <a:txBody>
                    <a:bodyPr/>
                    <a:lstStyle/>
                    <a:p>
                      <a:pPr marL="0" marR="0">
                        <a:lnSpc>
                          <a:spcPct val="107000"/>
                        </a:lnSpc>
                        <a:spcBef>
                          <a:spcPts val="0"/>
                        </a:spcBef>
                        <a:spcAft>
                          <a:spcPts val="0"/>
                        </a:spcAft>
                      </a:pPr>
                      <a:r>
                        <a:rPr lang="en-US" sz="900">
                          <a:solidFill>
                            <a:schemeClr val="tx1"/>
                          </a:solidFill>
                          <a:effectLst/>
                        </a:rPr>
                        <a:t>Net investment income</a:t>
                      </a:r>
                      <a:endParaRPr lang="en-US" sz="90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txBody>
                  <a:tcPr marL="55453" marR="55453" marT="0" marB="0" anchor="ctr"/>
                </a:tc>
                <a:tc>
                  <a:txBody>
                    <a:bodyPr/>
                    <a:lstStyle/>
                    <a:p>
                      <a:pPr marL="0" marR="0" algn="ctr">
                        <a:lnSpc>
                          <a:spcPct val="107000"/>
                        </a:lnSpc>
                        <a:spcBef>
                          <a:spcPts val="0"/>
                        </a:spcBef>
                        <a:spcAft>
                          <a:spcPts val="0"/>
                        </a:spcAft>
                      </a:pPr>
                      <a:r>
                        <a:rPr lang="en-US" sz="900" dirty="0">
                          <a:solidFill>
                            <a:schemeClr val="tx1"/>
                          </a:solidFill>
                          <a:effectLst/>
                        </a:rPr>
                        <a:t>3,167</a:t>
                      </a:r>
                      <a:endParaRPr lang="en-US" sz="9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txBody>
                  <a:tcPr marL="55453" marR="55453" marT="0" marB="0" anchor="ctr"/>
                </a:tc>
                <a:tc>
                  <a:txBody>
                    <a:bodyPr/>
                    <a:lstStyle/>
                    <a:p>
                      <a:pPr marL="0" marR="0" algn="ctr">
                        <a:lnSpc>
                          <a:spcPct val="107000"/>
                        </a:lnSpc>
                        <a:spcBef>
                          <a:spcPts val="0"/>
                        </a:spcBef>
                        <a:spcAft>
                          <a:spcPts val="0"/>
                        </a:spcAft>
                      </a:pPr>
                      <a:r>
                        <a:rPr lang="en-US" sz="900">
                          <a:solidFill>
                            <a:schemeClr val="tx1"/>
                          </a:solidFill>
                          <a:effectLst/>
                        </a:rPr>
                        <a:t>3,126</a:t>
                      </a:r>
                      <a:endParaRPr lang="en-US" sz="90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txBody>
                  <a:tcPr marL="55453" marR="55453" marT="0" marB="0" anchor="ctr"/>
                </a:tc>
                <a:tc>
                  <a:txBody>
                    <a:bodyPr/>
                    <a:lstStyle/>
                    <a:p>
                      <a:pPr marL="0" marR="0" algn="ctr">
                        <a:lnSpc>
                          <a:spcPct val="107000"/>
                        </a:lnSpc>
                        <a:spcBef>
                          <a:spcPts val="0"/>
                        </a:spcBef>
                        <a:spcAft>
                          <a:spcPts val="0"/>
                        </a:spcAft>
                      </a:pPr>
                      <a:r>
                        <a:rPr lang="en-US" sz="900">
                          <a:solidFill>
                            <a:schemeClr val="tx1"/>
                          </a:solidFill>
                          <a:effectLst/>
                        </a:rPr>
                        <a:t>3,161</a:t>
                      </a:r>
                      <a:endParaRPr lang="en-US" sz="90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txBody>
                  <a:tcPr marL="55453" marR="55453" marT="0" marB="0" anchor="ctr"/>
                </a:tc>
                <a:extLst>
                  <a:ext uri="{0D108BD9-81ED-4DB2-BD59-A6C34878D82A}">
                    <a16:rowId xmlns:a16="http://schemas.microsoft.com/office/drawing/2014/main" val="3594323242"/>
                  </a:ext>
                </a:extLst>
              </a:tr>
              <a:tr h="181642">
                <a:tc>
                  <a:txBody>
                    <a:bodyPr/>
                    <a:lstStyle/>
                    <a:p>
                      <a:pPr marL="0" marR="0">
                        <a:lnSpc>
                          <a:spcPct val="107000"/>
                        </a:lnSpc>
                        <a:spcBef>
                          <a:spcPts val="0"/>
                        </a:spcBef>
                        <a:spcAft>
                          <a:spcPts val="0"/>
                        </a:spcAft>
                      </a:pPr>
                      <a:r>
                        <a:rPr lang="en-US" sz="900">
                          <a:solidFill>
                            <a:schemeClr val="tx1"/>
                          </a:solidFill>
                          <a:effectLst/>
                        </a:rPr>
                        <a:t>Fee and other revenues</a:t>
                      </a:r>
                      <a:endParaRPr lang="en-US" sz="90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txBody>
                  <a:tcPr marL="55453" marR="55453" marT="0" marB="0" anchor="ctr"/>
                </a:tc>
                <a:tc>
                  <a:txBody>
                    <a:bodyPr/>
                    <a:lstStyle/>
                    <a:p>
                      <a:pPr marL="0" marR="0" algn="ctr">
                        <a:lnSpc>
                          <a:spcPct val="107000"/>
                        </a:lnSpc>
                        <a:spcBef>
                          <a:spcPts val="0"/>
                        </a:spcBef>
                        <a:spcAft>
                          <a:spcPts val="0"/>
                        </a:spcAft>
                      </a:pPr>
                      <a:r>
                        <a:rPr lang="en-US" sz="900" dirty="0">
                          <a:solidFill>
                            <a:schemeClr val="tx1"/>
                          </a:solidFill>
                          <a:effectLst/>
                        </a:rPr>
                        <a:t>1,359</a:t>
                      </a:r>
                      <a:endParaRPr lang="en-US" sz="9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txBody>
                  <a:tcPr marL="55453" marR="55453" marT="0" marB="0" anchor="ctr"/>
                </a:tc>
                <a:tc>
                  <a:txBody>
                    <a:bodyPr/>
                    <a:lstStyle/>
                    <a:p>
                      <a:pPr marL="0" marR="0" algn="ctr">
                        <a:lnSpc>
                          <a:spcPct val="107000"/>
                        </a:lnSpc>
                        <a:spcBef>
                          <a:spcPts val="0"/>
                        </a:spcBef>
                        <a:spcAft>
                          <a:spcPts val="0"/>
                        </a:spcAft>
                      </a:pPr>
                      <a:r>
                        <a:rPr lang="en-US" sz="900" dirty="0">
                          <a:solidFill>
                            <a:schemeClr val="tx1"/>
                          </a:solidFill>
                          <a:effectLst/>
                        </a:rPr>
                        <a:t>1,212</a:t>
                      </a:r>
                      <a:endParaRPr lang="en-US" sz="9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txBody>
                  <a:tcPr marL="55453" marR="55453" marT="0" marB="0" anchor="ctr"/>
                </a:tc>
                <a:tc>
                  <a:txBody>
                    <a:bodyPr/>
                    <a:lstStyle/>
                    <a:p>
                      <a:pPr marL="0" marR="0" algn="ctr">
                        <a:lnSpc>
                          <a:spcPct val="107000"/>
                        </a:lnSpc>
                        <a:spcBef>
                          <a:spcPts val="0"/>
                        </a:spcBef>
                        <a:spcAft>
                          <a:spcPts val="0"/>
                        </a:spcAft>
                      </a:pPr>
                      <a:r>
                        <a:rPr lang="en-US" sz="900">
                          <a:solidFill>
                            <a:schemeClr val="tx1"/>
                          </a:solidFill>
                          <a:effectLst/>
                        </a:rPr>
                        <a:t>982</a:t>
                      </a:r>
                      <a:endParaRPr lang="en-US" sz="90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txBody>
                  <a:tcPr marL="55453" marR="55453" marT="0" marB="0" anchor="ctr"/>
                </a:tc>
                <a:extLst>
                  <a:ext uri="{0D108BD9-81ED-4DB2-BD59-A6C34878D82A}">
                    <a16:rowId xmlns:a16="http://schemas.microsoft.com/office/drawing/2014/main" val="3510699143"/>
                  </a:ext>
                </a:extLst>
              </a:tr>
              <a:tr h="181642">
                <a:tc>
                  <a:txBody>
                    <a:bodyPr/>
                    <a:lstStyle/>
                    <a:p>
                      <a:pPr marL="0" marR="0">
                        <a:lnSpc>
                          <a:spcPct val="107000"/>
                        </a:lnSpc>
                        <a:spcBef>
                          <a:spcPts val="0"/>
                        </a:spcBef>
                        <a:spcAft>
                          <a:spcPts val="0"/>
                        </a:spcAft>
                      </a:pPr>
                      <a:r>
                        <a:rPr lang="en-US" sz="900" dirty="0">
                          <a:solidFill>
                            <a:schemeClr val="tx1"/>
                          </a:solidFill>
                          <a:effectLst/>
                        </a:rPr>
                        <a:t>Net realized (losses) gains</a:t>
                      </a:r>
                      <a:endParaRPr lang="en-US" sz="9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txBody>
                  <a:tcPr marL="55453" marR="55453" marT="0" marB="0" anchor="ctr"/>
                </a:tc>
                <a:tc>
                  <a:txBody>
                    <a:bodyPr/>
                    <a:lstStyle/>
                    <a:p>
                      <a:pPr marL="0" marR="0" algn="ctr">
                        <a:lnSpc>
                          <a:spcPct val="107000"/>
                        </a:lnSpc>
                        <a:spcBef>
                          <a:spcPts val="0"/>
                        </a:spcBef>
                        <a:spcAft>
                          <a:spcPts val="0"/>
                        </a:spcAft>
                      </a:pPr>
                      <a:r>
                        <a:rPr lang="en-US" sz="900">
                          <a:solidFill>
                            <a:schemeClr val="tx1"/>
                          </a:solidFill>
                          <a:effectLst/>
                        </a:rPr>
                        <a:t>(289)</a:t>
                      </a:r>
                      <a:endParaRPr lang="en-US" sz="90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txBody>
                  <a:tcPr marL="55453" marR="55453" marT="0" marB="0" anchor="ctr"/>
                </a:tc>
                <a:tc>
                  <a:txBody>
                    <a:bodyPr/>
                    <a:lstStyle/>
                    <a:p>
                      <a:pPr marL="0" marR="0" algn="ctr">
                        <a:lnSpc>
                          <a:spcPct val="107000"/>
                        </a:lnSpc>
                        <a:spcBef>
                          <a:spcPts val="0"/>
                        </a:spcBef>
                        <a:spcAft>
                          <a:spcPts val="0"/>
                        </a:spcAft>
                      </a:pPr>
                      <a:r>
                        <a:rPr lang="en-US" sz="900" dirty="0">
                          <a:solidFill>
                            <a:schemeClr val="tx1"/>
                          </a:solidFill>
                          <a:effectLst/>
                        </a:rPr>
                        <a:t>11</a:t>
                      </a:r>
                      <a:endParaRPr lang="en-US" sz="9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txBody>
                  <a:tcPr marL="55453" marR="55453" marT="0" marB="0" anchor="ctr"/>
                </a:tc>
                <a:tc>
                  <a:txBody>
                    <a:bodyPr/>
                    <a:lstStyle/>
                    <a:p>
                      <a:pPr marL="0" marR="0" algn="ctr">
                        <a:lnSpc>
                          <a:spcPct val="107000"/>
                        </a:lnSpc>
                        <a:spcBef>
                          <a:spcPts val="0"/>
                        </a:spcBef>
                        <a:spcAft>
                          <a:spcPts val="0"/>
                        </a:spcAft>
                      </a:pPr>
                      <a:r>
                        <a:rPr lang="en-US" sz="900">
                          <a:solidFill>
                            <a:schemeClr val="tx1"/>
                          </a:solidFill>
                          <a:effectLst/>
                        </a:rPr>
                        <a:t>510</a:t>
                      </a:r>
                      <a:endParaRPr lang="en-US" sz="90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txBody>
                  <a:tcPr marL="55453" marR="55453" marT="0" marB="0" anchor="ctr"/>
                </a:tc>
                <a:extLst>
                  <a:ext uri="{0D108BD9-81ED-4DB2-BD59-A6C34878D82A}">
                    <a16:rowId xmlns:a16="http://schemas.microsoft.com/office/drawing/2014/main" val="427046554"/>
                  </a:ext>
                </a:extLst>
              </a:tr>
              <a:tr h="181642">
                <a:tc>
                  <a:txBody>
                    <a:bodyPr/>
                    <a:lstStyle/>
                    <a:p>
                      <a:pPr marL="0" marR="0" algn="r">
                        <a:lnSpc>
                          <a:spcPct val="107000"/>
                        </a:lnSpc>
                        <a:spcBef>
                          <a:spcPts val="0"/>
                        </a:spcBef>
                        <a:spcAft>
                          <a:spcPts val="0"/>
                        </a:spcAft>
                      </a:pPr>
                      <a:r>
                        <a:rPr lang="en-US" sz="900" dirty="0">
                          <a:solidFill>
                            <a:schemeClr val="tx1"/>
                          </a:solidFill>
                          <a:effectLst/>
                        </a:rPr>
                        <a:t>Total revenues</a:t>
                      </a:r>
                      <a:endParaRPr lang="en-US" sz="900" i="1"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txBody>
                  <a:tcPr marL="55453" marR="55453" marT="0" marB="0" anchor="ctr"/>
                </a:tc>
                <a:tc>
                  <a:txBody>
                    <a:bodyPr/>
                    <a:lstStyle/>
                    <a:p>
                      <a:pPr marL="0" marR="0" algn="ctr">
                        <a:lnSpc>
                          <a:spcPct val="107000"/>
                        </a:lnSpc>
                        <a:spcBef>
                          <a:spcPts val="0"/>
                        </a:spcBef>
                        <a:spcAft>
                          <a:spcPts val="0"/>
                        </a:spcAft>
                      </a:pPr>
                      <a:r>
                        <a:rPr lang="en-US" sz="900">
                          <a:solidFill>
                            <a:schemeClr val="tx1"/>
                          </a:solidFill>
                          <a:effectLst/>
                        </a:rPr>
                        <a:t>39,631</a:t>
                      </a:r>
                      <a:endParaRPr lang="en-US" sz="90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txBody>
                  <a:tcPr marL="55453" marR="55453" marT="0" marB="0" anchor="ctr"/>
                </a:tc>
                <a:tc>
                  <a:txBody>
                    <a:bodyPr/>
                    <a:lstStyle/>
                    <a:p>
                      <a:pPr marL="0" marR="0" algn="ctr">
                        <a:lnSpc>
                          <a:spcPct val="107000"/>
                        </a:lnSpc>
                        <a:spcBef>
                          <a:spcPts val="0"/>
                        </a:spcBef>
                        <a:spcAft>
                          <a:spcPts val="0"/>
                        </a:spcAft>
                      </a:pPr>
                      <a:r>
                        <a:rPr lang="en-US" sz="900" dirty="0">
                          <a:solidFill>
                            <a:schemeClr val="tx1"/>
                          </a:solidFill>
                          <a:effectLst/>
                        </a:rPr>
                        <a:t>38,398</a:t>
                      </a:r>
                      <a:endParaRPr lang="en-US" sz="9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txBody>
                  <a:tcPr marL="55453" marR="55453" marT="0" marB="0" anchor="ctr"/>
                </a:tc>
                <a:tc>
                  <a:txBody>
                    <a:bodyPr/>
                    <a:lstStyle/>
                    <a:p>
                      <a:pPr marL="0" marR="0" algn="ctr">
                        <a:lnSpc>
                          <a:spcPct val="107000"/>
                        </a:lnSpc>
                        <a:spcBef>
                          <a:spcPts val="0"/>
                        </a:spcBef>
                        <a:spcAft>
                          <a:spcPts val="0"/>
                        </a:spcAft>
                      </a:pPr>
                      <a:r>
                        <a:rPr lang="en-US" sz="900">
                          <a:solidFill>
                            <a:schemeClr val="tx1"/>
                          </a:solidFill>
                          <a:effectLst/>
                        </a:rPr>
                        <a:t>36,108</a:t>
                      </a:r>
                      <a:endParaRPr lang="en-US" sz="90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txBody>
                  <a:tcPr marL="55453" marR="55453" marT="0" marB="0" anchor="ctr"/>
                </a:tc>
                <a:extLst>
                  <a:ext uri="{0D108BD9-81ED-4DB2-BD59-A6C34878D82A}">
                    <a16:rowId xmlns:a16="http://schemas.microsoft.com/office/drawing/2014/main" val="3841592749"/>
                  </a:ext>
                </a:extLst>
              </a:tr>
              <a:tr h="181642">
                <a:tc>
                  <a:txBody>
                    <a:bodyPr/>
                    <a:lstStyle/>
                    <a:p>
                      <a:pPr marL="0" marR="0">
                        <a:lnSpc>
                          <a:spcPct val="107000"/>
                        </a:lnSpc>
                        <a:spcBef>
                          <a:spcPts val="0"/>
                        </a:spcBef>
                        <a:spcAft>
                          <a:spcPts val="0"/>
                        </a:spcAft>
                      </a:pPr>
                      <a:r>
                        <a:rPr lang="en-US" sz="900" dirty="0">
                          <a:solidFill>
                            <a:schemeClr val="tx1"/>
                          </a:solidFill>
                          <a:effectLst/>
                        </a:rPr>
                        <a:t>Claims, Benefits and Expenses</a:t>
                      </a:r>
                      <a:endParaRPr lang="en-US" sz="900" b="1"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txBody>
                  <a:tcPr marL="55453" marR="55453" marT="0" marB="0"/>
                </a:tc>
                <a:tc>
                  <a:txBody>
                    <a:bodyPr/>
                    <a:lstStyle/>
                    <a:p>
                      <a:pPr marL="0" marR="0" algn="ctr">
                        <a:lnSpc>
                          <a:spcPct val="107000"/>
                        </a:lnSpc>
                        <a:spcBef>
                          <a:spcPts val="0"/>
                        </a:spcBef>
                        <a:spcAft>
                          <a:spcPts val="0"/>
                        </a:spcAft>
                      </a:pPr>
                      <a:r>
                        <a:rPr lang="en-US" sz="900">
                          <a:solidFill>
                            <a:schemeClr val="tx1"/>
                          </a:solidFill>
                          <a:effectLst/>
                        </a:rPr>
                        <a:t> </a:t>
                      </a:r>
                      <a:endParaRPr lang="en-US" sz="90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txBody>
                  <a:tcPr marL="55453" marR="55453" marT="0" marB="0" anchor="ctr"/>
                </a:tc>
                <a:tc>
                  <a:txBody>
                    <a:bodyPr/>
                    <a:lstStyle/>
                    <a:p>
                      <a:pPr marL="0" marR="0" algn="ctr">
                        <a:lnSpc>
                          <a:spcPct val="107000"/>
                        </a:lnSpc>
                        <a:spcBef>
                          <a:spcPts val="0"/>
                        </a:spcBef>
                        <a:spcAft>
                          <a:spcPts val="0"/>
                        </a:spcAft>
                      </a:pPr>
                      <a:r>
                        <a:rPr lang="en-US" sz="900" dirty="0">
                          <a:solidFill>
                            <a:schemeClr val="tx1"/>
                          </a:solidFill>
                          <a:effectLst/>
                        </a:rPr>
                        <a:t> </a:t>
                      </a:r>
                      <a:endParaRPr lang="en-US" sz="9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txBody>
                  <a:tcPr marL="55453" marR="55453" marT="0" marB="0" anchor="ctr"/>
                </a:tc>
                <a:tc>
                  <a:txBody>
                    <a:bodyPr/>
                    <a:lstStyle/>
                    <a:p>
                      <a:pPr marL="0" marR="0" algn="ctr">
                        <a:lnSpc>
                          <a:spcPct val="107000"/>
                        </a:lnSpc>
                        <a:spcBef>
                          <a:spcPts val="0"/>
                        </a:spcBef>
                        <a:spcAft>
                          <a:spcPts val="0"/>
                        </a:spcAft>
                      </a:pPr>
                      <a:r>
                        <a:rPr lang="en-US" sz="900">
                          <a:solidFill>
                            <a:schemeClr val="tx1"/>
                          </a:solidFill>
                          <a:effectLst/>
                        </a:rPr>
                        <a:t> </a:t>
                      </a:r>
                      <a:endParaRPr lang="en-US" sz="90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txBody>
                  <a:tcPr marL="55453" marR="55453" marT="0" marB="0" anchor="ctr"/>
                </a:tc>
                <a:extLst>
                  <a:ext uri="{0D108BD9-81ED-4DB2-BD59-A6C34878D82A}">
                    <a16:rowId xmlns:a16="http://schemas.microsoft.com/office/drawing/2014/main" val="1043938983"/>
                  </a:ext>
                </a:extLst>
              </a:tr>
              <a:tr h="363281">
                <a:tc>
                  <a:txBody>
                    <a:bodyPr/>
                    <a:lstStyle/>
                    <a:p>
                      <a:pPr marL="0" marR="0">
                        <a:lnSpc>
                          <a:spcPct val="107000"/>
                        </a:lnSpc>
                        <a:spcBef>
                          <a:spcPts val="0"/>
                        </a:spcBef>
                        <a:spcAft>
                          <a:spcPts val="0"/>
                        </a:spcAft>
                      </a:pPr>
                      <a:r>
                        <a:rPr lang="en-US" sz="900">
                          <a:solidFill>
                            <a:schemeClr val="tx1"/>
                          </a:solidFill>
                          <a:effectLst/>
                        </a:rPr>
                        <a:t>Benefits, claims and claim adjustment expenses</a:t>
                      </a:r>
                      <a:endParaRPr lang="en-US" sz="90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txBody>
                  <a:tcPr marL="55453" marR="55453" marT="0" marB="0" anchor="ctr"/>
                </a:tc>
                <a:tc>
                  <a:txBody>
                    <a:bodyPr/>
                    <a:lstStyle/>
                    <a:p>
                      <a:pPr marL="0" marR="0" algn="ctr">
                        <a:lnSpc>
                          <a:spcPct val="107000"/>
                        </a:lnSpc>
                        <a:spcBef>
                          <a:spcPts val="0"/>
                        </a:spcBef>
                        <a:spcAft>
                          <a:spcPts val="0"/>
                        </a:spcAft>
                      </a:pPr>
                      <a:r>
                        <a:rPr lang="en-US" sz="900" dirty="0">
                          <a:solidFill>
                            <a:schemeClr val="tx1"/>
                          </a:solidFill>
                          <a:effectLst/>
                        </a:rPr>
                        <a:t>23,951</a:t>
                      </a:r>
                      <a:endParaRPr lang="en-US" sz="9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txBody>
                  <a:tcPr marL="55453" marR="55453" marT="0" marB="0" anchor="ctr"/>
                </a:tc>
                <a:tc>
                  <a:txBody>
                    <a:bodyPr/>
                    <a:lstStyle/>
                    <a:p>
                      <a:pPr marL="0" marR="0" algn="ctr">
                        <a:lnSpc>
                          <a:spcPct val="107000"/>
                        </a:lnSpc>
                        <a:spcBef>
                          <a:spcPts val="0"/>
                        </a:spcBef>
                        <a:spcAft>
                          <a:spcPts val="0"/>
                        </a:spcAft>
                      </a:pPr>
                      <a:r>
                        <a:rPr lang="en-US" sz="900" dirty="0">
                          <a:solidFill>
                            <a:schemeClr val="tx1"/>
                          </a:solidFill>
                          <a:effectLst/>
                        </a:rPr>
                        <a:t>23,878</a:t>
                      </a:r>
                      <a:endParaRPr lang="en-US" sz="9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txBody>
                  <a:tcPr marL="55453" marR="55453" marT="0" marB="0" anchor="ctr"/>
                </a:tc>
                <a:tc>
                  <a:txBody>
                    <a:bodyPr/>
                    <a:lstStyle/>
                    <a:p>
                      <a:pPr marL="0" marR="0" algn="ctr">
                        <a:lnSpc>
                          <a:spcPct val="107000"/>
                        </a:lnSpc>
                        <a:spcBef>
                          <a:spcPts val="0"/>
                        </a:spcBef>
                        <a:spcAft>
                          <a:spcPts val="0"/>
                        </a:spcAft>
                      </a:pPr>
                      <a:r>
                        <a:rPr lang="en-US" sz="900">
                          <a:solidFill>
                            <a:schemeClr val="tx1"/>
                          </a:solidFill>
                          <a:effectLst/>
                        </a:rPr>
                        <a:t>23,983</a:t>
                      </a:r>
                      <a:endParaRPr lang="en-US" sz="90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txBody>
                  <a:tcPr marL="55453" marR="55453" marT="0" marB="0" anchor="ctr"/>
                </a:tc>
                <a:extLst>
                  <a:ext uri="{0D108BD9-81ED-4DB2-BD59-A6C34878D82A}">
                    <a16:rowId xmlns:a16="http://schemas.microsoft.com/office/drawing/2014/main" val="3386952088"/>
                  </a:ext>
                </a:extLst>
              </a:tr>
              <a:tr h="181642">
                <a:tc>
                  <a:txBody>
                    <a:bodyPr/>
                    <a:lstStyle/>
                    <a:p>
                      <a:pPr marL="0" marR="0">
                        <a:lnSpc>
                          <a:spcPct val="107000"/>
                        </a:lnSpc>
                        <a:spcBef>
                          <a:spcPts val="0"/>
                        </a:spcBef>
                        <a:spcAft>
                          <a:spcPts val="0"/>
                        </a:spcAft>
                      </a:pPr>
                      <a:r>
                        <a:rPr lang="en-US" sz="900">
                          <a:solidFill>
                            <a:schemeClr val="tx1"/>
                          </a:solidFill>
                          <a:effectLst/>
                        </a:rPr>
                        <a:t>Operating costs and expenses</a:t>
                      </a:r>
                      <a:endParaRPr lang="en-US" sz="90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txBody>
                  <a:tcPr marL="55453" marR="55453" marT="0" marB="0" anchor="ctr"/>
                </a:tc>
                <a:tc>
                  <a:txBody>
                    <a:bodyPr/>
                    <a:lstStyle/>
                    <a:p>
                      <a:pPr marL="0" marR="0" algn="ctr">
                        <a:lnSpc>
                          <a:spcPct val="107000"/>
                        </a:lnSpc>
                        <a:spcBef>
                          <a:spcPts val="0"/>
                        </a:spcBef>
                        <a:spcAft>
                          <a:spcPts val="0"/>
                        </a:spcAft>
                      </a:pPr>
                      <a:r>
                        <a:rPr lang="en-US" sz="900">
                          <a:solidFill>
                            <a:schemeClr val="tx1"/>
                          </a:solidFill>
                          <a:effectLst/>
                        </a:rPr>
                        <a:t>7,375</a:t>
                      </a:r>
                      <a:endParaRPr lang="en-US" sz="90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txBody>
                  <a:tcPr marL="55453" marR="55453" marT="0" marB="0" anchor="ctr"/>
                </a:tc>
                <a:tc>
                  <a:txBody>
                    <a:bodyPr/>
                    <a:lstStyle/>
                    <a:p>
                      <a:pPr marL="0" marR="0" algn="ctr">
                        <a:lnSpc>
                          <a:spcPct val="107000"/>
                        </a:lnSpc>
                        <a:spcBef>
                          <a:spcPts val="0"/>
                        </a:spcBef>
                        <a:spcAft>
                          <a:spcPts val="0"/>
                        </a:spcAft>
                      </a:pPr>
                      <a:r>
                        <a:rPr lang="en-US" sz="900" dirty="0">
                          <a:solidFill>
                            <a:schemeClr val="tx1"/>
                          </a:solidFill>
                          <a:effectLst/>
                        </a:rPr>
                        <a:t>6,650</a:t>
                      </a:r>
                      <a:endParaRPr lang="en-US" sz="9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txBody>
                  <a:tcPr marL="55453" marR="55453" marT="0" marB="0" anchor="ctr"/>
                </a:tc>
                <a:tc>
                  <a:txBody>
                    <a:bodyPr/>
                    <a:lstStyle/>
                    <a:p>
                      <a:pPr marL="0" marR="0" algn="ctr">
                        <a:lnSpc>
                          <a:spcPct val="107000"/>
                        </a:lnSpc>
                        <a:spcBef>
                          <a:spcPts val="0"/>
                        </a:spcBef>
                        <a:spcAft>
                          <a:spcPts val="0"/>
                        </a:spcAft>
                      </a:pPr>
                      <a:r>
                        <a:rPr lang="en-US" sz="900">
                          <a:solidFill>
                            <a:schemeClr val="tx1"/>
                          </a:solidFill>
                          <a:effectLst/>
                        </a:rPr>
                        <a:t>6,083</a:t>
                      </a:r>
                      <a:endParaRPr lang="en-US" sz="90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txBody>
                  <a:tcPr marL="55453" marR="55453" marT="0" marB="0" anchor="ctr"/>
                </a:tc>
                <a:extLst>
                  <a:ext uri="{0D108BD9-81ED-4DB2-BD59-A6C34878D82A}">
                    <a16:rowId xmlns:a16="http://schemas.microsoft.com/office/drawing/2014/main" val="4278953890"/>
                  </a:ext>
                </a:extLst>
              </a:tr>
              <a:tr h="363281">
                <a:tc>
                  <a:txBody>
                    <a:bodyPr/>
                    <a:lstStyle/>
                    <a:p>
                      <a:pPr marL="0" marR="0">
                        <a:lnSpc>
                          <a:spcPct val="107000"/>
                        </a:lnSpc>
                        <a:spcBef>
                          <a:spcPts val="0"/>
                        </a:spcBef>
                        <a:spcAft>
                          <a:spcPts val="0"/>
                        </a:spcAft>
                      </a:pPr>
                      <a:r>
                        <a:rPr lang="en-US" sz="900">
                          <a:solidFill>
                            <a:schemeClr val="tx1"/>
                          </a:solidFill>
                          <a:effectLst/>
                        </a:rPr>
                        <a:t>Amortization of deferred policy acquisition costs</a:t>
                      </a:r>
                      <a:endParaRPr lang="en-US" sz="90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txBody>
                  <a:tcPr marL="55453" marR="55453" marT="0" marB="0" anchor="ctr"/>
                </a:tc>
                <a:tc>
                  <a:txBody>
                    <a:bodyPr/>
                    <a:lstStyle/>
                    <a:p>
                      <a:pPr marL="0" marR="0" algn="ctr">
                        <a:lnSpc>
                          <a:spcPct val="107000"/>
                        </a:lnSpc>
                        <a:spcBef>
                          <a:spcPts val="0"/>
                        </a:spcBef>
                        <a:spcAft>
                          <a:spcPts val="0"/>
                        </a:spcAft>
                      </a:pPr>
                      <a:r>
                        <a:rPr lang="en-US" sz="900">
                          <a:solidFill>
                            <a:schemeClr val="tx1"/>
                          </a:solidFill>
                          <a:effectLst/>
                        </a:rPr>
                        <a:t>4,944</a:t>
                      </a:r>
                      <a:endParaRPr lang="en-US" sz="90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txBody>
                  <a:tcPr marL="55453" marR="55453" marT="0" marB="0" anchor="ctr"/>
                </a:tc>
                <a:tc>
                  <a:txBody>
                    <a:bodyPr/>
                    <a:lstStyle/>
                    <a:p>
                      <a:pPr marL="0" marR="0" algn="ctr">
                        <a:lnSpc>
                          <a:spcPct val="107000"/>
                        </a:lnSpc>
                        <a:spcBef>
                          <a:spcPts val="0"/>
                        </a:spcBef>
                        <a:spcAft>
                          <a:spcPts val="0"/>
                        </a:spcAft>
                      </a:pPr>
                      <a:r>
                        <a:rPr lang="en-US" sz="900" dirty="0">
                          <a:solidFill>
                            <a:schemeClr val="tx1"/>
                          </a:solidFill>
                          <a:effectLst/>
                        </a:rPr>
                        <a:t>4,717</a:t>
                      </a:r>
                      <a:endParaRPr lang="en-US" sz="9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txBody>
                  <a:tcPr marL="55453" marR="55453" marT="0" marB="0" anchor="ctr"/>
                </a:tc>
                <a:tc>
                  <a:txBody>
                    <a:bodyPr/>
                    <a:lstStyle/>
                    <a:p>
                      <a:pPr marL="0" marR="0" algn="ctr">
                        <a:lnSpc>
                          <a:spcPct val="107000"/>
                        </a:lnSpc>
                        <a:spcBef>
                          <a:spcPts val="0"/>
                        </a:spcBef>
                        <a:spcAft>
                          <a:spcPts val="0"/>
                        </a:spcAft>
                      </a:pPr>
                      <a:r>
                        <a:rPr lang="en-US" sz="900">
                          <a:solidFill>
                            <a:schemeClr val="tx1"/>
                          </a:solidFill>
                          <a:effectLst/>
                        </a:rPr>
                        <a:t>4,176</a:t>
                      </a:r>
                      <a:endParaRPr lang="en-US" sz="90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txBody>
                  <a:tcPr marL="55453" marR="55453" marT="0" marB="0" anchor="ctr"/>
                </a:tc>
                <a:extLst>
                  <a:ext uri="{0D108BD9-81ED-4DB2-BD59-A6C34878D82A}">
                    <a16:rowId xmlns:a16="http://schemas.microsoft.com/office/drawing/2014/main" val="3406387272"/>
                  </a:ext>
                </a:extLst>
              </a:tr>
              <a:tr h="181642">
                <a:tc>
                  <a:txBody>
                    <a:bodyPr/>
                    <a:lstStyle/>
                    <a:p>
                      <a:pPr marL="0" marR="0">
                        <a:lnSpc>
                          <a:spcPct val="107000"/>
                        </a:lnSpc>
                        <a:spcBef>
                          <a:spcPts val="0"/>
                        </a:spcBef>
                        <a:spcAft>
                          <a:spcPts val="0"/>
                        </a:spcAft>
                      </a:pPr>
                      <a:r>
                        <a:rPr lang="en-US" sz="900">
                          <a:solidFill>
                            <a:schemeClr val="tx1"/>
                          </a:solidFill>
                          <a:effectLst/>
                        </a:rPr>
                        <a:t>Interest expense</a:t>
                      </a:r>
                      <a:endParaRPr lang="en-US" sz="90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txBody>
                  <a:tcPr marL="55453" marR="55453" marT="0" marB="0" anchor="ctr"/>
                </a:tc>
                <a:tc>
                  <a:txBody>
                    <a:bodyPr/>
                    <a:lstStyle/>
                    <a:p>
                      <a:pPr marL="0" marR="0" algn="ctr">
                        <a:lnSpc>
                          <a:spcPct val="107000"/>
                        </a:lnSpc>
                        <a:spcBef>
                          <a:spcPts val="0"/>
                        </a:spcBef>
                        <a:spcAft>
                          <a:spcPts val="0"/>
                        </a:spcAft>
                      </a:pPr>
                      <a:r>
                        <a:rPr lang="en-US" sz="900">
                          <a:solidFill>
                            <a:schemeClr val="tx1"/>
                          </a:solidFill>
                          <a:effectLst/>
                        </a:rPr>
                        <a:t>419</a:t>
                      </a:r>
                      <a:endParaRPr lang="en-US" sz="90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txBody>
                  <a:tcPr marL="55453" marR="55453" marT="0" marB="0" anchor="ctr"/>
                </a:tc>
                <a:tc>
                  <a:txBody>
                    <a:bodyPr/>
                    <a:lstStyle/>
                    <a:p>
                      <a:pPr marL="0" marR="0" algn="ctr">
                        <a:lnSpc>
                          <a:spcPct val="107000"/>
                        </a:lnSpc>
                        <a:spcBef>
                          <a:spcPts val="0"/>
                        </a:spcBef>
                        <a:spcAft>
                          <a:spcPts val="0"/>
                        </a:spcAft>
                      </a:pPr>
                      <a:r>
                        <a:rPr lang="en-US" sz="900" dirty="0">
                          <a:solidFill>
                            <a:schemeClr val="tx1"/>
                          </a:solidFill>
                          <a:effectLst/>
                        </a:rPr>
                        <a:t>420</a:t>
                      </a:r>
                      <a:endParaRPr lang="en-US" sz="9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txBody>
                  <a:tcPr marL="55453" marR="55453" marT="0" marB="0" anchor="ctr"/>
                </a:tc>
                <a:tc>
                  <a:txBody>
                    <a:bodyPr/>
                    <a:lstStyle/>
                    <a:p>
                      <a:pPr marL="0" marR="0" algn="ctr">
                        <a:lnSpc>
                          <a:spcPct val="107000"/>
                        </a:lnSpc>
                        <a:spcBef>
                          <a:spcPts val="0"/>
                        </a:spcBef>
                        <a:spcAft>
                          <a:spcPts val="0"/>
                        </a:spcAft>
                      </a:pPr>
                      <a:r>
                        <a:rPr lang="en-US" sz="900">
                          <a:solidFill>
                            <a:schemeClr val="tx1"/>
                          </a:solidFill>
                          <a:effectLst/>
                        </a:rPr>
                        <a:t>419</a:t>
                      </a:r>
                      <a:endParaRPr lang="en-US" sz="90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txBody>
                  <a:tcPr marL="55453" marR="55453" marT="0" marB="0" anchor="ctr"/>
                </a:tc>
                <a:extLst>
                  <a:ext uri="{0D108BD9-81ED-4DB2-BD59-A6C34878D82A}">
                    <a16:rowId xmlns:a16="http://schemas.microsoft.com/office/drawing/2014/main" val="2525767742"/>
                  </a:ext>
                </a:extLst>
              </a:tr>
              <a:tr h="181642">
                <a:tc>
                  <a:txBody>
                    <a:bodyPr/>
                    <a:lstStyle/>
                    <a:p>
                      <a:pPr marL="0" marR="0">
                        <a:lnSpc>
                          <a:spcPct val="107000"/>
                        </a:lnSpc>
                        <a:spcBef>
                          <a:spcPts val="0"/>
                        </a:spcBef>
                        <a:spcAft>
                          <a:spcPts val="0"/>
                        </a:spcAft>
                      </a:pPr>
                      <a:r>
                        <a:rPr lang="en-US" sz="900">
                          <a:solidFill>
                            <a:schemeClr val="tx1"/>
                          </a:solidFill>
                          <a:effectLst/>
                        </a:rPr>
                        <a:t>Interest credited to policyholders</a:t>
                      </a:r>
                      <a:endParaRPr lang="en-US" sz="90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txBody>
                  <a:tcPr marL="55453" marR="55453" marT="0" marB="0" anchor="ctr"/>
                </a:tc>
                <a:tc>
                  <a:txBody>
                    <a:bodyPr/>
                    <a:lstStyle/>
                    <a:p>
                      <a:pPr marL="0" marR="0" algn="ctr">
                        <a:lnSpc>
                          <a:spcPct val="107000"/>
                        </a:lnSpc>
                        <a:spcBef>
                          <a:spcPts val="0"/>
                        </a:spcBef>
                        <a:spcAft>
                          <a:spcPts val="0"/>
                        </a:spcAft>
                      </a:pPr>
                      <a:r>
                        <a:rPr lang="en-US" sz="900">
                          <a:solidFill>
                            <a:schemeClr val="tx1"/>
                          </a:solidFill>
                          <a:effectLst/>
                        </a:rPr>
                        <a:t>261</a:t>
                      </a:r>
                      <a:endParaRPr lang="en-US" sz="90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txBody>
                  <a:tcPr marL="55453" marR="55453" marT="0" marB="0" anchor="ctr"/>
                </a:tc>
                <a:tc>
                  <a:txBody>
                    <a:bodyPr/>
                    <a:lstStyle/>
                    <a:p>
                      <a:pPr marL="0" marR="0" algn="ctr">
                        <a:lnSpc>
                          <a:spcPct val="107000"/>
                        </a:lnSpc>
                        <a:spcBef>
                          <a:spcPts val="0"/>
                        </a:spcBef>
                        <a:spcAft>
                          <a:spcPts val="0"/>
                        </a:spcAft>
                      </a:pPr>
                      <a:r>
                        <a:rPr lang="en-US" sz="900" dirty="0">
                          <a:solidFill>
                            <a:schemeClr val="tx1"/>
                          </a:solidFill>
                          <a:effectLst/>
                        </a:rPr>
                        <a:t>256</a:t>
                      </a:r>
                      <a:endParaRPr lang="en-US" sz="9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txBody>
                  <a:tcPr marL="55453" marR="55453" marT="0" marB="0" anchor="ctr"/>
                </a:tc>
                <a:tc>
                  <a:txBody>
                    <a:bodyPr/>
                    <a:lstStyle/>
                    <a:p>
                      <a:pPr marL="0" marR="0" algn="ctr">
                        <a:lnSpc>
                          <a:spcPct val="107000"/>
                        </a:lnSpc>
                        <a:spcBef>
                          <a:spcPts val="0"/>
                        </a:spcBef>
                        <a:spcAft>
                          <a:spcPts val="0"/>
                        </a:spcAft>
                      </a:pPr>
                      <a:r>
                        <a:rPr lang="en-US" sz="900">
                          <a:solidFill>
                            <a:schemeClr val="tx1"/>
                          </a:solidFill>
                          <a:effectLst/>
                        </a:rPr>
                        <a:t>248</a:t>
                      </a:r>
                      <a:endParaRPr lang="en-US" sz="90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txBody>
                  <a:tcPr marL="55453" marR="55453" marT="0" marB="0" anchor="ctr"/>
                </a:tc>
                <a:extLst>
                  <a:ext uri="{0D108BD9-81ED-4DB2-BD59-A6C34878D82A}">
                    <a16:rowId xmlns:a16="http://schemas.microsoft.com/office/drawing/2014/main" val="3388672378"/>
                  </a:ext>
                </a:extLst>
              </a:tr>
              <a:tr h="363281">
                <a:tc>
                  <a:txBody>
                    <a:bodyPr/>
                    <a:lstStyle/>
                    <a:p>
                      <a:pPr marL="0" marR="0" algn="r">
                        <a:lnSpc>
                          <a:spcPct val="107000"/>
                        </a:lnSpc>
                        <a:spcBef>
                          <a:spcPts val="0"/>
                        </a:spcBef>
                        <a:spcAft>
                          <a:spcPts val="0"/>
                        </a:spcAft>
                      </a:pPr>
                      <a:r>
                        <a:rPr lang="en-US" sz="900" dirty="0">
                          <a:solidFill>
                            <a:schemeClr val="tx1"/>
                          </a:solidFill>
                          <a:effectLst/>
                        </a:rPr>
                        <a:t>Total claims, benefits and expenses</a:t>
                      </a:r>
                      <a:endParaRPr lang="en-US" sz="900" i="1"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txBody>
                  <a:tcPr marL="55453" marR="55453" marT="0" marB="0" anchor="ctr"/>
                </a:tc>
                <a:tc>
                  <a:txBody>
                    <a:bodyPr/>
                    <a:lstStyle/>
                    <a:p>
                      <a:pPr marL="0" marR="0" algn="ctr">
                        <a:lnSpc>
                          <a:spcPct val="107000"/>
                        </a:lnSpc>
                        <a:spcBef>
                          <a:spcPts val="0"/>
                        </a:spcBef>
                        <a:spcAft>
                          <a:spcPts val="0"/>
                        </a:spcAft>
                      </a:pPr>
                      <a:r>
                        <a:rPr lang="en-US" sz="900">
                          <a:solidFill>
                            <a:schemeClr val="tx1"/>
                          </a:solidFill>
                          <a:effectLst/>
                        </a:rPr>
                        <a:t>36,950</a:t>
                      </a:r>
                      <a:endParaRPr lang="en-US" sz="90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txBody>
                  <a:tcPr marL="55453" marR="55453" marT="0" marB="0" anchor="ctr"/>
                </a:tc>
                <a:tc>
                  <a:txBody>
                    <a:bodyPr/>
                    <a:lstStyle/>
                    <a:p>
                      <a:pPr marL="0" marR="0" algn="ctr">
                        <a:lnSpc>
                          <a:spcPct val="107000"/>
                        </a:lnSpc>
                        <a:spcBef>
                          <a:spcPts val="0"/>
                        </a:spcBef>
                        <a:spcAft>
                          <a:spcPts val="0"/>
                        </a:spcAft>
                      </a:pPr>
                      <a:r>
                        <a:rPr lang="en-US" sz="900" dirty="0">
                          <a:solidFill>
                            <a:schemeClr val="tx1"/>
                          </a:solidFill>
                          <a:effectLst/>
                        </a:rPr>
                        <a:t>35,921</a:t>
                      </a:r>
                      <a:endParaRPr lang="en-US" sz="9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txBody>
                  <a:tcPr marL="55453" marR="55453" marT="0" marB="0" anchor="ctr"/>
                </a:tc>
                <a:tc>
                  <a:txBody>
                    <a:bodyPr/>
                    <a:lstStyle/>
                    <a:p>
                      <a:pPr marL="0" marR="0" algn="ctr">
                        <a:lnSpc>
                          <a:spcPct val="107000"/>
                        </a:lnSpc>
                        <a:spcBef>
                          <a:spcPts val="0"/>
                        </a:spcBef>
                        <a:spcAft>
                          <a:spcPts val="0"/>
                        </a:spcAft>
                      </a:pPr>
                      <a:r>
                        <a:rPr lang="en-US" sz="900" dirty="0">
                          <a:solidFill>
                            <a:schemeClr val="tx1"/>
                          </a:solidFill>
                          <a:effectLst/>
                        </a:rPr>
                        <a:t>34,909</a:t>
                      </a:r>
                      <a:endParaRPr lang="en-US" sz="9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txBody>
                  <a:tcPr marL="55453" marR="55453" marT="0" marB="0" anchor="ctr"/>
                </a:tc>
                <a:extLst>
                  <a:ext uri="{0D108BD9-81ED-4DB2-BD59-A6C34878D82A}">
                    <a16:rowId xmlns:a16="http://schemas.microsoft.com/office/drawing/2014/main" val="2945742661"/>
                  </a:ext>
                </a:extLst>
              </a:tr>
              <a:tr h="181642">
                <a:tc>
                  <a:txBody>
                    <a:bodyPr/>
                    <a:lstStyle/>
                    <a:p>
                      <a:pPr marL="0" marR="0">
                        <a:lnSpc>
                          <a:spcPct val="107000"/>
                        </a:lnSpc>
                        <a:spcBef>
                          <a:spcPts val="0"/>
                        </a:spcBef>
                        <a:spcAft>
                          <a:spcPts val="0"/>
                        </a:spcAft>
                      </a:pPr>
                      <a:r>
                        <a:rPr lang="en-US" sz="900">
                          <a:solidFill>
                            <a:schemeClr val="tx1"/>
                          </a:solidFill>
                          <a:effectLst/>
                        </a:rPr>
                        <a:t>Loss on extinguishment of debt</a:t>
                      </a:r>
                      <a:endParaRPr lang="en-US" sz="90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txBody>
                  <a:tcPr marL="55453" marR="55453" marT="0" marB="0"/>
                </a:tc>
                <a:tc>
                  <a:txBody>
                    <a:bodyPr/>
                    <a:lstStyle/>
                    <a:p>
                      <a:pPr marL="0" marR="0" algn="ctr">
                        <a:lnSpc>
                          <a:spcPct val="107000"/>
                        </a:lnSpc>
                        <a:spcBef>
                          <a:spcPts val="0"/>
                        </a:spcBef>
                        <a:spcAft>
                          <a:spcPts val="0"/>
                        </a:spcAft>
                      </a:pPr>
                      <a:r>
                        <a:rPr lang="en-US" sz="900">
                          <a:solidFill>
                            <a:schemeClr val="tx1"/>
                          </a:solidFill>
                          <a:effectLst/>
                        </a:rPr>
                        <a:t>(34)</a:t>
                      </a:r>
                      <a:endParaRPr lang="en-US" sz="90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txBody>
                  <a:tcPr marL="55453" marR="55453" marT="0" marB="0" anchor="ctr"/>
                </a:tc>
                <a:tc>
                  <a:txBody>
                    <a:bodyPr/>
                    <a:lstStyle/>
                    <a:p>
                      <a:pPr marL="0" marR="0" algn="ctr">
                        <a:lnSpc>
                          <a:spcPct val="107000"/>
                        </a:lnSpc>
                        <a:spcBef>
                          <a:spcPts val="0"/>
                        </a:spcBef>
                        <a:spcAft>
                          <a:spcPts val="0"/>
                        </a:spcAft>
                      </a:pPr>
                      <a:r>
                        <a:rPr lang="en-US" sz="900">
                          <a:solidFill>
                            <a:schemeClr val="tx1"/>
                          </a:solidFill>
                          <a:effectLst/>
                        </a:rPr>
                        <a:t>(211)</a:t>
                      </a:r>
                      <a:endParaRPr lang="en-US" sz="90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txBody>
                  <a:tcPr marL="55453" marR="55453" marT="0" marB="0" anchor="ctr"/>
                </a:tc>
                <a:tc>
                  <a:txBody>
                    <a:bodyPr/>
                    <a:lstStyle/>
                    <a:p>
                      <a:pPr marL="0" marR="0" algn="ctr">
                        <a:lnSpc>
                          <a:spcPct val="107000"/>
                        </a:lnSpc>
                        <a:spcBef>
                          <a:spcPts val="0"/>
                        </a:spcBef>
                        <a:spcAft>
                          <a:spcPts val="0"/>
                        </a:spcAft>
                      </a:pPr>
                      <a:r>
                        <a:rPr lang="en-US" sz="900" dirty="0">
                          <a:solidFill>
                            <a:schemeClr val="tx1"/>
                          </a:solidFill>
                          <a:effectLst/>
                        </a:rPr>
                        <a:t>(193)</a:t>
                      </a:r>
                      <a:endParaRPr lang="en-US" sz="9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txBody>
                  <a:tcPr marL="55453" marR="55453" marT="0" marB="0" anchor="ctr"/>
                </a:tc>
                <a:extLst>
                  <a:ext uri="{0D108BD9-81ED-4DB2-BD59-A6C34878D82A}">
                    <a16:rowId xmlns:a16="http://schemas.microsoft.com/office/drawing/2014/main" val="3339885990"/>
                  </a:ext>
                </a:extLst>
              </a:tr>
              <a:tr h="181642">
                <a:tc>
                  <a:txBody>
                    <a:bodyPr/>
                    <a:lstStyle/>
                    <a:p>
                      <a:pPr marL="0" marR="0">
                        <a:lnSpc>
                          <a:spcPct val="107000"/>
                        </a:lnSpc>
                        <a:spcBef>
                          <a:spcPts val="0"/>
                        </a:spcBef>
                        <a:spcAft>
                          <a:spcPts val="0"/>
                        </a:spcAft>
                      </a:pPr>
                      <a:r>
                        <a:rPr lang="en-US" sz="900">
                          <a:solidFill>
                            <a:schemeClr val="tx1"/>
                          </a:solidFill>
                          <a:effectLst/>
                        </a:rPr>
                        <a:t>Realignment (benefit) expense</a:t>
                      </a:r>
                      <a:endParaRPr lang="en-US" sz="90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txBody>
                  <a:tcPr marL="55453" marR="55453" marT="0" marB="0"/>
                </a:tc>
                <a:tc>
                  <a:txBody>
                    <a:bodyPr/>
                    <a:lstStyle/>
                    <a:p>
                      <a:pPr marL="0" marR="0" algn="ctr">
                        <a:lnSpc>
                          <a:spcPct val="107000"/>
                        </a:lnSpc>
                        <a:spcBef>
                          <a:spcPts val="0"/>
                        </a:spcBef>
                        <a:spcAft>
                          <a:spcPts val="0"/>
                        </a:spcAft>
                      </a:pPr>
                      <a:r>
                        <a:rPr lang="en-US" sz="900">
                          <a:solidFill>
                            <a:schemeClr val="tx1"/>
                          </a:solidFill>
                          <a:effectLst/>
                        </a:rPr>
                        <a:t>-</a:t>
                      </a:r>
                      <a:endParaRPr lang="en-US" sz="90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txBody>
                  <a:tcPr marL="55453" marR="55453" marT="0" marB="0" anchor="ctr"/>
                </a:tc>
                <a:tc>
                  <a:txBody>
                    <a:bodyPr/>
                    <a:lstStyle/>
                    <a:p>
                      <a:pPr marL="0" marR="0" algn="ctr">
                        <a:lnSpc>
                          <a:spcPct val="107000"/>
                        </a:lnSpc>
                        <a:spcBef>
                          <a:spcPts val="0"/>
                        </a:spcBef>
                        <a:spcAft>
                          <a:spcPts val="0"/>
                        </a:spcAft>
                      </a:pPr>
                      <a:r>
                        <a:rPr lang="en-US" sz="900">
                          <a:solidFill>
                            <a:schemeClr val="tx1"/>
                          </a:solidFill>
                          <a:effectLst/>
                        </a:rPr>
                        <a:t>(5)</a:t>
                      </a:r>
                      <a:endParaRPr lang="en-US" sz="90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txBody>
                  <a:tcPr marL="55453" marR="55453" marT="0" marB="0" anchor="ctr"/>
                </a:tc>
                <a:tc>
                  <a:txBody>
                    <a:bodyPr/>
                    <a:lstStyle/>
                    <a:p>
                      <a:pPr marL="0" marR="0" algn="ctr">
                        <a:lnSpc>
                          <a:spcPct val="107000"/>
                        </a:lnSpc>
                        <a:spcBef>
                          <a:spcPts val="0"/>
                        </a:spcBef>
                        <a:spcAft>
                          <a:spcPts val="0"/>
                        </a:spcAft>
                      </a:pPr>
                      <a:r>
                        <a:rPr lang="en-US" sz="900" dirty="0">
                          <a:solidFill>
                            <a:schemeClr val="tx1"/>
                          </a:solidFill>
                          <a:effectLst/>
                        </a:rPr>
                        <a:t>99</a:t>
                      </a:r>
                      <a:endParaRPr lang="en-US" sz="9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txBody>
                  <a:tcPr marL="55453" marR="55453" marT="0" marB="0" anchor="ctr"/>
                </a:tc>
                <a:extLst>
                  <a:ext uri="{0D108BD9-81ED-4DB2-BD59-A6C34878D82A}">
                    <a16:rowId xmlns:a16="http://schemas.microsoft.com/office/drawing/2014/main" val="3989911868"/>
                  </a:ext>
                </a:extLst>
              </a:tr>
              <a:tr h="726960">
                <a:tc>
                  <a:txBody>
                    <a:bodyPr/>
                    <a:lstStyle/>
                    <a:p>
                      <a:pPr marL="0" marR="0">
                        <a:lnSpc>
                          <a:spcPct val="107000"/>
                        </a:lnSpc>
                        <a:spcBef>
                          <a:spcPts val="0"/>
                        </a:spcBef>
                        <a:spcAft>
                          <a:spcPts val="0"/>
                        </a:spcAft>
                      </a:pPr>
                      <a:r>
                        <a:rPr lang="en-US" sz="900">
                          <a:solidFill>
                            <a:schemeClr val="tx1"/>
                          </a:solidFill>
                          <a:effectLst/>
                        </a:rPr>
                        <a:t>Income before income tax expense, non-controlling interest, and discontinued operations</a:t>
                      </a:r>
                      <a:endParaRPr lang="en-US" sz="90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txBody>
                  <a:tcPr marL="55453" marR="55453" marT="0" marB="0"/>
                </a:tc>
                <a:tc>
                  <a:txBody>
                    <a:bodyPr/>
                    <a:lstStyle/>
                    <a:p>
                      <a:pPr marL="0" marR="0" algn="ctr">
                        <a:lnSpc>
                          <a:spcPct val="107000"/>
                        </a:lnSpc>
                        <a:spcBef>
                          <a:spcPts val="0"/>
                        </a:spcBef>
                        <a:spcAft>
                          <a:spcPts val="0"/>
                        </a:spcAft>
                      </a:pPr>
                      <a:r>
                        <a:rPr lang="en-US" sz="900">
                          <a:solidFill>
                            <a:schemeClr val="tx1"/>
                          </a:solidFill>
                          <a:effectLst/>
                        </a:rPr>
                        <a:t>2,647</a:t>
                      </a:r>
                      <a:endParaRPr lang="en-US" sz="90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txBody>
                  <a:tcPr marL="55453" marR="55453" marT="0" marB="0" anchor="ctr"/>
                </a:tc>
                <a:tc>
                  <a:txBody>
                    <a:bodyPr/>
                    <a:lstStyle/>
                    <a:p>
                      <a:pPr marL="0" marR="0" algn="ctr">
                        <a:lnSpc>
                          <a:spcPct val="107000"/>
                        </a:lnSpc>
                        <a:spcBef>
                          <a:spcPts val="0"/>
                        </a:spcBef>
                        <a:spcAft>
                          <a:spcPts val="0"/>
                        </a:spcAft>
                      </a:pPr>
                      <a:r>
                        <a:rPr lang="en-US" sz="900">
                          <a:solidFill>
                            <a:schemeClr val="tx1"/>
                          </a:solidFill>
                          <a:effectLst/>
                        </a:rPr>
                        <a:t>2,271</a:t>
                      </a:r>
                      <a:endParaRPr lang="en-US" sz="90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txBody>
                  <a:tcPr marL="55453" marR="55453" marT="0" marB="0" anchor="ctr"/>
                </a:tc>
                <a:tc>
                  <a:txBody>
                    <a:bodyPr/>
                    <a:lstStyle/>
                    <a:p>
                      <a:pPr marL="0" marR="0" algn="ctr">
                        <a:lnSpc>
                          <a:spcPct val="107000"/>
                        </a:lnSpc>
                        <a:spcBef>
                          <a:spcPts val="0"/>
                        </a:spcBef>
                        <a:spcAft>
                          <a:spcPts val="0"/>
                        </a:spcAft>
                      </a:pPr>
                      <a:r>
                        <a:rPr lang="en-US" sz="900" dirty="0">
                          <a:solidFill>
                            <a:schemeClr val="tx1"/>
                          </a:solidFill>
                          <a:effectLst/>
                        </a:rPr>
                        <a:t>907</a:t>
                      </a:r>
                      <a:endParaRPr lang="en-US" sz="9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txBody>
                  <a:tcPr marL="55453" marR="55453" marT="0" marB="0" anchor="ctr"/>
                </a:tc>
                <a:extLst>
                  <a:ext uri="{0D108BD9-81ED-4DB2-BD59-A6C34878D82A}">
                    <a16:rowId xmlns:a16="http://schemas.microsoft.com/office/drawing/2014/main" val="3519686190"/>
                  </a:ext>
                </a:extLst>
              </a:tr>
              <a:tr h="181642">
                <a:tc>
                  <a:txBody>
                    <a:bodyPr/>
                    <a:lstStyle/>
                    <a:p>
                      <a:pPr marL="0" marR="0">
                        <a:lnSpc>
                          <a:spcPct val="107000"/>
                        </a:lnSpc>
                        <a:spcBef>
                          <a:spcPts val="0"/>
                        </a:spcBef>
                        <a:spcAft>
                          <a:spcPts val="0"/>
                        </a:spcAft>
                      </a:pPr>
                      <a:r>
                        <a:rPr lang="en-US" sz="900">
                          <a:solidFill>
                            <a:schemeClr val="tx1"/>
                          </a:solidFill>
                          <a:effectLst/>
                        </a:rPr>
                        <a:t>Income tax expense</a:t>
                      </a:r>
                      <a:endParaRPr lang="en-US" sz="90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txBody>
                  <a:tcPr marL="55453" marR="55453" marT="0" marB="0"/>
                </a:tc>
                <a:tc>
                  <a:txBody>
                    <a:bodyPr/>
                    <a:lstStyle/>
                    <a:p>
                      <a:pPr marL="0" marR="0" algn="ctr">
                        <a:lnSpc>
                          <a:spcPct val="107000"/>
                        </a:lnSpc>
                        <a:spcBef>
                          <a:spcPts val="0"/>
                        </a:spcBef>
                        <a:spcAft>
                          <a:spcPts val="0"/>
                        </a:spcAft>
                      </a:pPr>
                      <a:r>
                        <a:rPr lang="en-US" sz="900">
                          <a:solidFill>
                            <a:schemeClr val="tx1"/>
                          </a:solidFill>
                          <a:effectLst/>
                        </a:rPr>
                        <a:t>757</a:t>
                      </a:r>
                      <a:endParaRPr lang="en-US" sz="90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txBody>
                  <a:tcPr marL="55453" marR="55453" marT="0" marB="0" anchor="ctr"/>
                </a:tc>
                <a:tc>
                  <a:txBody>
                    <a:bodyPr/>
                    <a:lstStyle/>
                    <a:p>
                      <a:pPr marL="0" marR="0" algn="ctr">
                        <a:lnSpc>
                          <a:spcPct val="107000"/>
                        </a:lnSpc>
                        <a:spcBef>
                          <a:spcPts val="0"/>
                        </a:spcBef>
                        <a:spcAft>
                          <a:spcPts val="0"/>
                        </a:spcAft>
                      </a:pPr>
                      <a:r>
                        <a:rPr lang="en-US" sz="900">
                          <a:solidFill>
                            <a:schemeClr val="tx1"/>
                          </a:solidFill>
                          <a:effectLst/>
                        </a:rPr>
                        <a:t>544</a:t>
                      </a:r>
                      <a:endParaRPr lang="en-US" sz="90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txBody>
                  <a:tcPr marL="55453" marR="55453" marT="0" marB="0" anchor="ctr"/>
                </a:tc>
                <a:tc>
                  <a:txBody>
                    <a:bodyPr/>
                    <a:lstStyle/>
                    <a:p>
                      <a:pPr marL="0" marR="0" algn="ctr">
                        <a:lnSpc>
                          <a:spcPct val="107000"/>
                        </a:lnSpc>
                        <a:spcBef>
                          <a:spcPts val="0"/>
                        </a:spcBef>
                        <a:spcAft>
                          <a:spcPts val="0"/>
                        </a:spcAft>
                      </a:pPr>
                      <a:r>
                        <a:rPr lang="en-US" sz="900" dirty="0">
                          <a:solidFill>
                            <a:schemeClr val="tx1"/>
                          </a:solidFill>
                          <a:effectLst/>
                        </a:rPr>
                        <a:t>67</a:t>
                      </a:r>
                      <a:endParaRPr lang="en-US" sz="9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txBody>
                  <a:tcPr marL="55453" marR="55453" marT="0" marB="0" anchor="ctr"/>
                </a:tc>
                <a:extLst>
                  <a:ext uri="{0D108BD9-81ED-4DB2-BD59-A6C34878D82A}">
                    <a16:rowId xmlns:a16="http://schemas.microsoft.com/office/drawing/2014/main" val="1981852244"/>
                  </a:ext>
                </a:extLst>
              </a:tr>
              <a:tr h="363281">
                <a:tc>
                  <a:txBody>
                    <a:bodyPr/>
                    <a:lstStyle/>
                    <a:p>
                      <a:pPr marL="0" marR="0">
                        <a:lnSpc>
                          <a:spcPct val="107000"/>
                        </a:lnSpc>
                        <a:spcBef>
                          <a:spcPts val="0"/>
                        </a:spcBef>
                        <a:spcAft>
                          <a:spcPts val="0"/>
                        </a:spcAft>
                      </a:pPr>
                      <a:r>
                        <a:rPr lang="en-US" sz="900">
                          <a:solidFill>
                            <a:schemeClr val="tx1"/>
                          </a:solidFill>
                          <a:effectLst/>
                        </a:rPr>
                        <a:t>Consolidated net income before discontinued operations</a:t>
                      </a:r>
                      <a:endParaRPr lang="en-US" sz="90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txBody>
                  <a:tcPr marL="55453" marR="55453" marT="0" marB="0"/>
                </a:tc>
                <a:tc>
                  <a:txBody>
                    <a:bodyPr/>
                    <a:lstStyle/>
                    <a:p>
                      <a:pPr marL="0" marR="0" algn="ctr">
                        <a:lnSpc>
                          <a:spcPct val="107000"/>
                        </a:lnSpc>
                        <a:spcBef>
                          <a:spcPts val="0"/>
                        </a:spcBef>
                        <a:spcAft>
                          <a:spcPts val="0"/>
                        </a:spcAft>
                      </a:pPr>
                      <a:r>
                        <a:rPr lang="en-US" sz="900">
                          <a:solidFill>
                            <a:schemeClr val="tx1"/>
                          </a:solidFill>
                          <a:effectLst/>
                        </a:rPr>
                        <a:t>1,890</a:t>
                      </a:r>
                      <a:endParaRPr lang="en-US" sz="90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txBody>
                  <a:tcPr marL="55453" marR="55453" marT="0" marB="0" anchor="ctr"/>
                </a:tc>
                <a:tc>
                  <a:txBody>
                    <a:bodyPr/>
                    <a:lstStyle/>
                    <a:p>
                      <a:pPr marL="0" marR="0" algn="ctr">
                        <a:lnSpc>
                          <a:spcPct val="107000"/>
                        </a:lnSpc>
                        <a:spcBef>
                          <a:spcPts val="0"/>
                        </a:spcBef>
                        <a:spcAft>
                          <a:spcPts val="0"/>
                        </a:spcAft>
                      </a:pPr>
                      <a:r>
                        <a:rPr lang="en-US" sz="900">
                          <a:solidFill>
                            <a:schemeClr val="tx1"/>
                          </a:solidFill>
                          <a:effectLst/>
                        </a:rPr>
                        <a:t>1,727</a:t>
                      </a:r>
                      <a:endParaRPr lang="en-US" sz="90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txBody>
                  <a:tcPr marL="55453" marR="55453" marT="0" marB="0" anchor="ctr"/>
                </a:tc>
                <a:tc>
                  <a:txBody>
                    <a:bodyPr/>
                    <a:lstStyle/>
                    <a:p>
                      <a:pPr marL="0" marR="0" algn="ctr">
                        <a:lnSpc>
                          <a:spcPct val="107000"/>
                        </a:lnSpc>
                        <a:spcBef>
                          <a:spcPts val="0"/>
                        </a:spcBef>
                        <a:spcAft>
                          <a:spcPts val="0"/>
                        </a:spcAft>
                      </a:pPr>
                      <a:r>
                        <a:rPr lang="en-US" sz="900" dirty="0">
                          <a:solidFill>
                            <a:schemeClr val="tx1"/>
                          </a:solidFill>
                          <a:effectLst/>
                        </a:rPr>
                        <a:t>840</a:t>
                      </a:r>
                      <a:endParaRPr lang="en-US" sz="9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txBody>
                  <a:tcPr marL="55453" marR="55453" marT="0" marB="0" anchor="ctr"/>
                </a:tc>
                <a:extLst>
                  <a:ext uri="{0D108BD9-81ED-4DB2-BD59-A6C34878D82A}">
                    <a16:rowId xmlns:a16="http://schemas.microsoft.com/office/drawing/2014/main" val="3395660885"/>
                  </a:ext>
                </a:extLst>
              </a:tr>
              <a:tr h="544923">
                <a:tc>
                  <a:txBody>
                    <a:bodyPr/>
                    <a:lstStyle/>
                    <a:p>
                      <a:pPr marL="0" marR="0">
                        <a:lnSpc>
                          <a:spcPct val="107000"/>
                        </a:lnSpc>
                        <a:spcBef>
                          <a:spcPts val="0"/>
                        </a:spcBef>
                        <a:spcAft>
                          <a:spcPts val="0"/>
                        </a:spcAft>
                      </a:pPr>
                      <a:r>
                        <a:rPr lang="en-US" sz="900" dirty="0">
                          <a:solidFill>
                            <a:schemeClr val="tx1"/>
                          </a:solidFill>
                          <a:effectLst/>
                        </a:rPr>
                        <a:t>Discontinued operations (net of income tax expense of $22, $29 and $23 in 2017, 2016 and 2015)</a:t>
                      </a:r>
                      <a:endParaRPr lang="en-US" sz="9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txBody>
                  <a:tcPr marL="55453" marR="55453" marT="0" marB="0"/>
                </a:tc>
                <a:tc>
                  <a:txBody>
                    <a:bodyPr/>
                    <a:lstStyle/>
                    <a:p>
                      <a:pPr marL="0" marR="0" algn="ctr">
                        <a:lnSpc>
                          <a:spcPct val="107000"/>
                        </a:lnSpc>
                        <a:spcBef>
                          <a:spcPts val="0"/>
                        </a:spcBef>
                        <a:spcAft>
                          <a:spcPts val="0"/>
                        </a:spcAft>
                      </a:pPr>
                      <a:r>
                        <a:rPr lang="en-US" sz="900">
                          <a:solidFill>
                            <a:schemeClr val="tx1"/>
                          </a:solidFill>
                          <a:effectLst/>
                        </a:rPr>
                        <a:t>(81)</a:t>
                      </a:r>
                      <a:endParaRPr lang="en-US" sz="90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txBody>
                  <a:tcPr marL="55453" marR="55453" marT="0" marB="0" anchor="ctr"/>
                </a:tc>
                <a:tc>
                  <a:txBody>
                    <a:bodyPr/>
                    <a:lstStyle/>
                    <a:p>
                      <a:pPr marL="0" marR="0" algn="ctr">
                        <a:lnSpc>
                          <a:spcPct val="107000"/>
                        </a:lnSpc>
                        <a:spcBef>
                          <a:spcPts val="0"/>
                        </a:spcBef>
                        <a:spcAft>
                          <a:spcPts val="0"/>
                        </a:spcAft>
                      </a:pPr>
                      <a:r>
                        <a:rPr lang="en-US" sz="900">
                          <a:solidFill>
                            <a:schemeClr val="tx1"/>
                          </a:solidFill>
                          <a:effectLst/>
                        </a:rPr>
                        <a:t>33</a:t>
                      </a:r>
                      <a:endParaRPr lang="en-US" sz="90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txBody>
                  <a:tcPr marL="55453" marR="55453" marT="0" marB="0" anchor="ctr"/>
                </a:tc>
                <a:tc>
                  <a:txBody>
                    <a:bodyPr/>
                    <a:lstStyle/>
                    <a:p>
                      <a:pPr marL="0" marR="0" algn="ctr">
                        <a:lnSpc>
                          <a:spcPct val="107000"/>
                        </a:lnSpc>
                        <a:spcBef>
                          <a:spcPts val="0"/>
                        </a:spcBef>
                        <a:spcAft>
                          <a:spcPts val="0"/>
                        </a:spcAft>
                      </a:pPr>
                      <a:r>
                        <a:rPr lang="en-US" sz="900" dirty="0">
                          <a:solidFill>
                            <a:schemeClr val="tx1"/>
                          </a:solidFill>
                          <a:effectLst/>
                        </a:rPr>
                        <a:t>16</a:t>
                      </a:r>
                      <a:endParaRPr lang="en-US" sz="9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txBody>
                  <a:tcPr marL="55453" marR="55453" marT="0" marB="0" anchor="ctr"/>
                </a:tc>
                <a:extLst>
                  <a:ext uri="{0D108BD9-81ED-4DB2-BD59-A6C34878D82A}">
                    <a16:rowId xmlns:a16="http://schemas.microsoft.com/office/drawing/2014/main" val="2543477017"/>
                  </a:ext>
                </a:extLst>
              </a:tr>
            </a:tbl>
          </a:graphicData>
        </a:graphic>
      </p:graphicFrame>
      <p:sp>
        <p:nvSpPr>
          <p:cNvPr id="3" name="Slide Number Placeholder 2"/>
          <p:cNvSpPr>
            <a:spLocks noGrp="1"/>
          </p:cNvSpPr>
          <p:nvPr>
            <p:ph type="sldNum" sz="quarter" idx="12"/>
          </p:nvPr>
        </p:nvSpPr>
        <p:spPr/>
        <p:txBody>
          <a:bodyPr/>
          <a:lstStyle/>
          <a:p>
            <a:fld id="{A4EB1896-982B-4D6B-BD2D-370CD0D1BA31}" type="slidenum">
              <a:rPr lang="zh-CN" altLang="en-US" smtClean="0"/>
              <a:t>33</a:t>
            </a:fld>
            <a:endParaRPr lang="zh-CN" altLang="en-US"/>
          </a:p>
        </p:txBody>
      </p:sp>
    </p:spTree>
    <p:extLst>
      <p:ext uri="{BB962C8B-B14F-4D97-AF65-F5344CB8AC3E}">
        <p14:creationId xmlns:p14="http://schemas.microsoft.com/office/powerpoint/2010/main" val="48058048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70589" y="365870"/>
            <a:ext cx="5014313" cy="323850"/>
          </a:xfrm>
        </p:spPr>
        <p:txBody>
          <a:bodyPr>
            <a:normAutofit fontScale="90000"/>
          </a:bodyPr>
          <a:lstStyle/>
          <a:p>
            <a:r>
              <a:rPr lang="en-US" altLang="zh-CN" b="1" dirty="0">
                <a:latin typeface="Times New Roman" panose="02020603050405020304" pitchFamily="18" charset="0"/>
                <a:cs typeface="Times New Roman" panose="02020603050405020304" pitchFamily="18" charset="0"/>
              </a:rPr>
              <a:t>Exercise 2 - Expense Ratio</a:t>
            </a:r>
            <a:endParaRPr lang="zh-CN" altLang="en-US" b="1" dirty="0">
              <a:latin typeface="Times New Roman" panose="02020603050405020304" pitchFamily="18" charset="0"/>
              <a:cs typeface="Times New Roman" panose="02020603050405020304" pitchFamily="18" charset="0"/>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911012897"/>
              </p:ext>
            </p:extLst>
          </p:nvPr>
        </p:nvGraphicFramePr>
        <p:xfrm>
          <a:off x="815975" y="752478"/>
          <a:ext cx="10594975" cy="5929272"/>
        </p:xfrm>
        <a:graphic>
          <a:graphicData uri="http://schemas.openxmlformats.org/drawingml/2006/table">
            <a:tbl>
              <a:tblPr firstRow="1" firstCol="1" bandRow="1">
                <a:tableStyleId>{08FB837D-C827-4EFA-A057-4D05807E0F7C}</a:tableStyleId>
              </a:tblPr>
              <a:tblGrid>
                <a:gridCol w="3530931">
                  <a:extLst>
                    <a:ext uri="{9D8B030D-6E8A-4147-A177-3AD203B41FA5}">
                      <a16:colId xmlns:a16="http://schemas.microsoft.com/office/drawing/2014/main" val="2974800029"/>
                    </a:ext>
                  </a:extLst>
                </a:gridCol>
                <a:gridCol w="3532022">
                  <a:extLst>
                    <a:ext uri="{9D8B030D-6E8A-4147-A177-3AD203B41FA5}">
                      <a16:colId xmlns:a16="http://schemas.microsoft.com/office/drawing/2014/main" val="1207375427"/>
                    </a:ext>
                  </a:extLst>
                </a:gridCol>
                <a:gridCol w="3532022">
                  <a:extLst>
                    <a:ext uri="{9D8B030D-6E8A-4147-A177-3AD203B41FA5}">
                      <a16:colId xmlns:a16="http://schemas.microsoft.com/office/drawing/2014/main" val="1732815165"/>
                    </a:ext>
                  </a:extLst>
                </a:gridCol>
              </a:tblGrid>
              <a:tr h="402305">
                <a:tc>
                  <a:txBody>
                    <a:bodyPr/>
                    <a:lstStyle/>
                    <a:p>
                      <a:pPr marL="0" marR="0">
                        <a:lnSpc>
                          <a:spcPct val="107000"/>
                        </a:lnSpc>
                        <a:spcBef>
                          <a:spcPts val="0"/>
                        </a:spcBef>
                        <a:spcAft>
                          <a:spcPts val="0"/>
                        </a:spcAft>
                      </a:pPr>
                      <a:r>
                        <a:rPr lang="en-US" sz="1100" dirty="0">
                          <a:effectLst/>
                        </a:rPr>
                        <a:t> </a:t>
                      </a:r>
                      <a:endParaRPr lang="en-US" sz="11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39401" marR="39401" marT="0" marB="0"/>
                </a:tc>
                <a:tc>
                  <a:txBody>
                    <a:bodyPr/>
                    <a:lstStyle/>
                    <a:p>
                      <a:pPr marL="0" marR="0" algn="ctr">
                        <a:lnSpc>
                          <a:spcPct val="107000"/>
                        </a:lnSpc>
                        <a:spcBef>
                          <a:spcPts val="0"/>
                        </a:spcBef>
                        <a:spcAft>
                          <a:spcPts val="0"/>
                        </a:spcAft>
                      </a:pPr>
                      <a:r>
                        <a:rPr lang="en-US" sz="1100" dirty="0">
                          <a:solidFill>
                            <a:schemeClr val="tx1"/>
                          </a:solidFill>
                          <a:effectLst/>
                        </a:rPr>
                        <a:t>Six months ended</a:t>
                      </a:r>
                    </a:p>
                    <a:p>
                      <a:pPr marL="0" marR="0" algn="ctr">
                        <a:lnSpc>
                          <a:spcPct val="107000"/>
                        </a:lnSpc>
                        <a:spcBef>
                          <a:spcPts val="0"/>
                        </a:spcBef>
                        <a:spcAft>
                          <a:spcPts val="0"/>
                        </a:spcAft>
                      </a:pPr>
                      <a:r>
                        <a:rPr lang="en-US" sz="1100" dirty="0">
                          <a:solidFill>
                            <a:schemeClr val="tx1"/>
                          </a:solidFill>
                          <a:effectLst/>
                        </a:rPr>
                        <a:t>20 June 2017</a:t>
                      </a:r>
                    </a:p>
                    <a:p>
                      <a:pPr marL="0" marR="0" algn="ctr">
                        <a:lnSpc>
                          <a:spcPct val="107000"/>
                        </a:lnSpc>
                        <a:spcBef>
                          <a:spcPts val="0"/>
                        </a:spcBef>
                        <a:spcAft>
                          <a:spcPts val="0"/>
                        </a:spcAft>
                      </a:pPr>
                      <a:r>
                        <a:rPr lang="en-US" sz="1100" dirty="0">
                          <a:solidFill>
                            <a:schemeClr val="tx1"/>
                          </a:solidFill>
                          <a:effectLst/>
                        </a:rPr>
                        <a:t>(Unaudited)</a:t>
                      </a:r>
                      <a:endParaRPr lang="en-US" sz="1100" dirty="0">
                        <a:solidFill>
                          <a:schemeClr val="tx1"/>
                        </a:solidFill>
                        <a:effectLst/>
                        <a:latin typeface="Times New Roman" panose="02020603050405020304" pitchFamily="18" charset="0"/>
                        <a:ea typeface="SimSun" panose="02010600030101010101" pitchFamily="2" charset="-122"/>
                        <a:cs typeface="Times New Roman" panose="02020603050405020304" pitchFamily="18" charset="0"/>
                      </a:endParaRPr>
                    </a:p>
                  </a:txBody>
                  <a:tcPr marL="39401" marR="39401" marT="0" marB="0" anchor="ctr"/>
                </a:tc>
                <a:tc>
                  <a:txBody>
                    <a:bodyPr/>
                    <a:lstStyle/>
                    <a:p>
                      <a:pPr marL="0" marR="0" algn="ctr">
                        <a:lnSpc>
                          <a:spcPct val="107000"/>
                        </a:lnSpc>
                        <a:spcBef>
                          <a:spcPts val="0"/>
                        </a:spcBef>
                        <a:spcAft>
                          <a:spcPts val="0"/>
                        </a:spcAft>
                      </a:pPr>
                      <a:r>
                        <a:rPr lang="en-US" sz="1100" dirty="0">
                          <a:solidFill>
                            <a:schemeClr val="tx1"/>
                          </a:solidFill>
                          <a:effectLst/>
                        </a:rPr>
                        <a:t>Six months ended</a:t>
                      </a:r>
                    </a:p>
                    <a:p>
                      <a:pPr marL="0" marR="0" algn="ctr">
                        <a:lnSpc>
                          <a:spcPct val="107000"/>
                        </a:lnSpc>
                        <a:spcBef>
                          <a:spcPts val="0"/>
                        </a:spcBef>
                        <a:spcAft>
                          <a:spcPts val="0"/>
                        </a:spcAft>
                      </a:pPr>
                      <a:r>
                        <a:rPr lang="en-US" sz="1100" dirty="0">
                          <a:solidFill>
                            <a:schemeClr val="tx1"/>
                          </a:solidFill>
                          <a:effectLst/>
                        </a:rPr>
                        <a:t>30 June 2016</a:t>
                      </a:r>
                      <a:endParaRPr lang="en-US" sz="1100" dirty="0">
                        <a:solidFill>
                          <a:schemeClr val="tx1"/>
                        </a:solidFill>
                        <a:effectLst/>
                        <a:latin typeface="Times New Roman" panose="02020603050405020304" pitchFamily="18" charset="0"/>
                        <a:ea typeface="SimSun" panose="02010600030101010101" pitchFamily="2" charset="-122"/>
                        <a:cs typeface="Times New Roman" panose="02020603050405020304" pitchFamily="18" charset="0"/>
                      </a:endParaRPr>
                    </a:p>
                  </a:txBody>
                  <a:tcPr marL="39401" marR="39401" marT="0" marB="0" anchor="ctr"/>
                </a:tc>
                <a:extLst>
                  <a:ext uri="{0D108BD9-81ED-4DB2-BD59-A6C34878D82A}">
                    <a16:rowId xmlns:a16="http://schemas.microsoft.com/office/drawing/2014/main" val="3675295313"/>
                  </a:ext>
                </a:extLst>
              </a:tr>
              <a:tr h="134102">
                <a:tc>
                  <a:txBody>
                    <a:bodyPr/>
                    <a:lstStyle/>
                    <a:p>
                      <a:pPr marL="0" marR="0">
                        <a:lnSpc>
                          <a:spcPct val="107000"/>
                        </a:lnSpc>
                        <a:spcBef>
                          <a:spcPts val="0"/>
                        </a:spcBef>
                        <a:spcAft>
                          <a:spcPts val="0"/>
                        </a:spcAft>
                      </a:pPr>
                      <a:r>
                        <a:rPr lang="en-US" sz="1100" dirty="0">
                          <a:effectLst/>
                        </a:rPr>
                        <a:t>Gross written premiums</a:t>
                      </a:r>
                      <a:endParaRPr lang="en-US" sz="11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39401" marR="39401" marT="0" marB="0"/>
                </a:tc>
                <a:tc>
                  <a:txBody>
                    <a:bodyPr/>
                    <a:lstStyle/>
                    <a:p>
                      <a:pPr marL="0" marR="0" algn="ctr">
                        <a:lnSpc>
                          <a:spcPct val="107000"/>
                        </a:lnSpc>
                        <a:spcBef>
                          <a:spcPts val="0"/>
                        </a:spcBef>
                        <a:spcAft>
                          <a:spcPts val="0"/>
                        </a:spcAft>
                      </a:pPr>
                      <a:r>
                        <a:rPr lang="en-US" sz="1100">
                          <a:effectLst/>
                        </a:rPr>
                        <a:t>204,544</a:t>
                      </a:r>
                      <a:endParaRPr lang="en-US" sz="1100">
                        <a:effectLst/>
                        <a:latin typeface="Times New Roman" panose="02020603050405020304" pitchFamily="18" charset="0"/>
                        <a:ea typeface="SimSun" panose="02010600030101010101" pitchFamily="2" charset="-122"/>
                        <a:cs typeface="Times New Roman" panose="02020603050405020304" pitchFamily="18" charset="0"/>
                      </a:endParaRPr>
                    </a:p>
                  </a:txBody>
                  <a:tcPr marL="39401" marR="39401" marT="0" marB="0" anchor="ctr"/>
                </a:tc>
                <a:tc>
                  <a:txBody>
                    <a:bodyPr/>
                    <a:lstStyle/>
                    <a:p>
                      <a:pPr marL="0" marR="0" algn="ctr">
                        <a:lnSpc>
                          <a:spcPct val="107000"/>
                        </a:lnSpc>
                        <a:spcBef>
                          <a:spcPts val="0"/>
                        </a:spcBef>
                        <a:spcAft>
                          <a:spcPts val="0"/>
                        </a:spcAft>
                      </a:pPr>
                      <a:r>
                        <a:rPr lang="en-US" sz="1100" dirty="0">
                          <a:effectLst/>
                        </a:rPr>
                        <a:t>158,428</a:t>
                      </a:r>
                      <a:endParaRPr lang="en-US" sz="11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39401" marR="39401" marT="0" marB="0" anchor="ctr"/>
                </a:tc>
                <a:extLst>
                  <a:ext uri="{0D108BD9-81ED-4DB2-BD59-A6C34878D82A}">
                    <a16:rowId xmlns:a16="http://schemas.microsoft.com/office/drawing/2014/main" val="1905845716"/>
                  </a:ext>
                </a:extLst>
              </a:tr>
              <a:tr h="268203">
                <a:tc>
                  <a:txBody>
                    <a:bodyPr/>
                    <a:lstStyle/>
                    <a:p>
                      <a:pPr marL="0" marR="0">
                        <a:lnSpc>
                          <a:spcPct val="107000"/>
                        </a:lnSpc>
                        <a:spcBef>
                          <a:spcPts val="0"/>
                        </a:spcBef>
                        <a:spcAft>
                          <a:spcPts val="0"/>
                        </a:spcAft>
                      </a:pPr>
                      <a:r>
                        <a:rPr lang="en-US" sz="1100" dirty="0">
                          <a:effectLst/>
                        </a:rPr>
                        <a:t>Less: premiums ceded to reinsurers</a:t>
                      </a:r>
                      <a:endParaRPr lang="en-US" sz="11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39401" marR="39401" marT="0" marB="0"/>
                </a:tc>
                <a:tc>
                  <a:txBody>
                    <a:bodyPr/>
                    <a:lstStyle/>
                    <a:p>
                      <a:pPr marL="0" marR="0" algn="ctr">
                        <a:lnSpc>
                          <a:spcPct val="107000"/>
                        </a:lnSpc>
                        <a:spcBef>
                          <a:spcPts val="0"/>
                        </a:spcBef>
                        <a:spcAft>
                          <a:spcPts val="0"/>
                        </a:spcAft>
                      </a:pPr>
                      <a:r>
                        <a:rPr lang="en-US" sz="1100">
                          <a:effectLst/>
                        </a:rPr>
                        <a:t>(18,163)</a:t>
                      </a:r>
                      <a:endParaRPr lang="en-US" sz="1100">
                        <a:effectLst/>
                        <a:latin typeface="Times New Roman" panose="02020603050405020304" pitchFamily="18" charset="0"/>
                        <a:ea typeface="SimSun" panose="02010600030101010101" pitchFamily="2" charset="-122"/>
                        <a:cs typeface="Times New Roman" panose="02020603050405020304" pitchFamily="18" charset="0"/>
                      </a:endParaRPr>
                    </a:p>
                  </a:txBody>
                  <a:tcPr marL="39401" marR="39401" marT="0" marB="0" anchor="ctr"/>
                </a:tc>
                <a:tc>
                  <a:txBody>
                    <a:bodyPr/>
                    <a:lstStyle/>
                    <a:p>
                      <a:pPr marL="0" marR="0" algn="ctr">
                        <a:lnSpc>
                          <a:spcPct val="107000"/>
                        </a:lnSpc>
                        <a:spcBef>
                          <a:spcPts val="0"/>
                        </a:spcBef>
                        <a:spcAft>
                          <a:spcPts val="0"/>
                        </a:spcAft>
                      </a:pPr>
                      <a:r>
                        <a:rPr lang="en-US" sz="1100">
                          <a:effectLst/>
                        </a:rPr>
                        <a:t>(14,696)</a:t>
                      </a:r>
                      <a:endParaRPr lang="en-US" sz="1100">
                        <a:effectLst/>
                        <a:latin typeface="Times New Roman" panose="02020603050405020304" pitchFamily="18" charset="0"/>
                        <a:ea typeface="SimSun" panose="02010600030101010101" pitchFamily="2" charset="-122"/>
                        <a:cs typeface="Times New Roman" panose="02020603050405020304" pitchFamily="18" charset="0"/>
                      </a:endParaRPr>
                    </a:p>
                  </a:txBody>
                  <a:tcPr marL="39401" marR="39401" marT="0" marB="0" anchor="ctr"/>
                </a:tc>
                <a:extLst>
                  <a:ext uri="{0D108BD9-81ED-4DB2-BD59-A6C34878D82A}">
                    <a16:rowId xmlns:a16="http://schemas.microsoft.com/office/drawing/2014/main" val="3064932821"/>
                  </a:ext>
                </a:extLst>
              </a:tr>
              <a:tr h="134102">
                <a:tc>
                  <a:txBody>
                    <a:bodyPr/>
                    <a:lstStyle/>
                    <a:p>
                      <a:pPr marL="0" marR="0">
                        <a:lnSpc>
                          <a:spcPct val="107000"/>
                        </a:lnSpc>
                        <a:spcBef>
                          <a:spcPts val="0"/>
                        </a:spcBef>
                        <a:spcAft>
                          <a:spcPts val="0"/>
                        </a:spcAft>
                      </a:pPr>
                      <a:r>
                        <a:rPr lang="en-US" sz="1100" dirty="0">
                          <a:effectLst/>
                        </a:rPr>
                        <a:t>Net written premiums</a:t>
                      </a:r>
                      <a:endParaRPr lang="en-US" sz="11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39401" marR="39401" marT="0" marB="0"/>
                </a:tc>
                <a:tc>
                  <a:txBody>
                    <a:bodyPr/>
                    <a:lstStyle/>
                    <a:p>
                      <a:pPr marL="0" marR="0" algn="ctr">
                        <a:lnSpc>
                          <a:spcPct val="107000"/>
                        </a:lnSpc>
                        <a:spcBef>
                          <a:spcPts val="0"/>
                        </a:spcBef>
                        <a:spcAft>
                          <a:spcPts val="0"/>
                        </a:spcAft>
                      </a:pPr>
                      <a:r>
                        <a:rPr lang="en-US" sz="1100" dirty="0">
                          <a:effectLst/>
                        </a:rPr>
                        <a:t>186,381</a:t>
                      </a:r>
                      <a:endParaRPr lang="en-US" sz="11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39401" marR="39401" marT="0" marB="0" anchor="ctr"/>
                </a:tc>
                <a:tc>
                  <a:txBody>
                    <a:bodyPr/>
                    <a:lstStyle/>
                    <a:p>
                      <a:pPr marL="0" marR="0" algn="ctr">
                        <a:lnSpc>
                          <a:spcPct val="107000"/>
                        </a:lnSpc>
                        <a:spcBef>
                          <a:spcPts val="0"/>
                        </a:spcBef>
                        <a:spcAft>
                          <a:spcPts val="0"/>
                        </a:spcAft>
                      </a:pPr>
                      <a:r>
                        <a:rPr lang="en-US" sz="1100">
                          <a:effectLst/>
                        </a:rPr>
                        <a:t>143,732</a:t>
                      </a:r>
                      <a:endParaRPr lang="en-US" sz="1100">
                        <a:effectLst/>
                        <a:latin typeface="Times New Roman" panose="02020603050405020304" pitchFamily="18" charset="0"/>
                        <a:ea typeface="SimSun" panose="02010600030101010101" pitchFamily="2" charset="-122"/>
                        <a:cs typeface="Times New Roman" panose="02020603050405020304" pitchFamily="18" charset="0"/>
                      </a:endParaRPr>
                    </a:p>
                  </a:txBody>
                  <a:tcPr marL="39401" marR="39401" marT="0" marB="0" anchor="ctr"/>
                </a:tc>
                <a:extLst>
                  <a:ext uri="{0D108BD9-81ED-4DB2-BD59-A6C34878D82A}">
                    <a16:rowId xmlns:a16="http://schemas.microsoft.com/office/drawing/2014/main" val="3134982082"/>
                  </a:ext>
                </a:extLst>
              </a:tr>
              <a:tr h="268203">
                <a:tc>
                  <a:txBody>
                    <a:bodyPr/>
                    <a:lstStyle/>
                    <a:p>
                      <a:pPr marL="0" marR="0">
                        <a:lnSpc>
                          <a:spcPct val="107000"/>
                        </a:lnSpc>
                        <a:spcBef>
                          <a:spcPts val="0"/>
                        </a:spcBef>
                        <a:spcAft>
                          <a:spcPts val="0"/>
                        </a:spcAft>
                      </a:pPr>
                      <a:r>
                        <a:rPr lang="en-US" sz="1100">
                          <a:effectLst/>
                        </a:rPr>
                        <a:t>Change in unearned premium reserves</a:t>
                      </a:r>
                      <a:endParaRPr lang="en-US" sz="1100">
                        <a:effectLst/>
                        <a:latin typeface="Times New Roman" panose="02020603050405020304" pitchFamily="18" charset="0"/>
                        <a:ea typeface="SimSun" panose="02010600030101010101" pitchFamily="2" charset="-122"/>
                        <a:cs typeface="Times New Roman" panose="02020603050405020304" pitchFamily="18" charset="0"/>
                      </a:endParaRPr>
                    </a:p>
                  </a:txBody>
                  <a:tcPr marL="39401" marR="39401" marT="0" marB="0"/>
                </a:tc>
                <a:tc>
                  <a:txBody>
                    <a:bodyPr/>
                    <a:lstStyle/>
                    <a:p>
                      <a:pPr marL="0" marR="0" algn="ctr">
                        <a:lnSpc>
                          <a:spcPct val="107000"/>
                        </a:lnSpc>
                        <a:spcBef>
                          <a:spcPts val="0"/>
                        </a:spcBef>
                        <a:spcAft>
                          <a:spcPts val="0"/>
                        </a:spcAft>
                      </a:pPr>
                      <a:r>
                        <a:rPr lang="en-US" sz="1100" dirty="0">
                          <a:effectLst/>
                        </a:rPr>
                        <a:t>(17,195)</a:t>
                      </a:r>
                      <a:endParaRPr lang="en-US" sz="11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39401" marR="39401" marT="0" marB="0" anchor="ctr"/>
                </a:tc>
                <a:tc>
                  <a:txBody>
                    <a:bodyPr/>
                    <a:lstStyle/>
                    <a:p>
                      <a:pPr marL="0" marR="0" algn="ctr">
                        <a:lnSpc>
                          <a:spcPct val="107000"/>
                        </a:lnSpc>
                        <a:spcBef>
                          <a:spcPts val="0"/>
                        </a:spcBef>
                        <a:spcAft>
                          <a:spcPts val="0"/>
                        </a:spcAft>
                      </a:pPr>
                      <a:r>
                        <a:rPr lang="en-US" sz="1100">
                          <a:effectLst/>
                        </a:rPr>
                        <a:t>(16,154)</a:t>
                      </a:r>
                      <a:endParaRPr lang="en-US" sz="1100">
                        <a:effectLst/>
                        <a:latin typeface="Times New Roman" panose="02020603050405020304" pitchFamily="18" charset="0"/>
                        <a:ea typeface="SimSun" panose="02010600030101010101" pitchFamily="2" charset="-122"/>
                        <a:cs typeface="Times New Roman" panose="02020603050405020304" pitchFamily="18" charset="0"/>
                      </a:endParaRPr>
                    </a:p>
                  </a:txBody>
                  <a:tcPr marL="39401" marR="39401" marT="0" marB="0" anchor="ctr"/>
                </a:tc>
                <a:extLst>
                  <a:ext uri="{0D108BD9-81ED-4DB2-BD59-A6C34878D82A}">
                    <a16:rowId xmlns:a16="http://schemas.microsoft.com/office/drawing/2014/main" val="3939509842"/>
                  </a:ext>
                </a:extLst>
              </a:tr>
              <a:tr h="134102">
                <a:tc>
                  <a:txBody>
                    <a:bodyPr/>
                    <a:lstStyle/>
                    <a:p>
                      <a:pPr marL="0" marR="0">
                        <a:lnSpc>
                          <a:spcPct val="107000"/>
                        </a:lnSpc>
                        <a:spcBef>
                          <a:spcPts val="0"/>
                        </a:spcBef>
                        <a:spcAft>
                          <a:spcPts val="0"/>
                        </a:spcAft>
                      </a:pPr>
                      <a:r>
                        <a:rPr lang="en-US" sz="1100" dirty="0">
                          <a:effectLst/>
                        </a:rPr>
                        <a:t>Net earned premiums</a:t>
                      </a:r>
                      <a:endParaRPr lang="en-US" sz="11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39401" marR="39401" marT="0" marB="0"/>
                </a:tc>
                <a:tc>
                  <a:txBody>
                    <a:bodyPr/>
                    <a:lstStyle/>
                    <a:p>
                      <a:pPr marL="0" marR="0" algn="ctr">
                        <a:lnSpc>
                          <a:spcPct val="107000"/>
                        </a:lnSpc>
                        <a:spcBef>
                          <a:spcPts val="0"/>
                        </a:spcBef>
                        <a:spcAft>
                          <a:spcPts val="0"/>
                        </a:spcAft>
                      </a:pPr>
                      <a:r>
                        <a:rPr lang="en-US" sz="1100" dirty="0">
                          <a:effectLst/>
                        </a:rPr>
                        <a:t>169,186</a:t>
                      </a:r>
                      <a:endParaRPr lang="en-US" sz="11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39401" marR="39401" marT="0" marB="0" anchor="ctr"/>
                </a:tc>
                <a:tc>
                  <a:txBody>
                    <a:bodyPr/>
                    <a:lstStyle/>
                    <a:p>
                      <a:pPr marL="0" marR="0" algn="ctr">
                        <a:lnSpc>
                          <a:spcPct val="107000"/>
                        </a:lnSpc>
                        <a:spcBef>
                          <a:spcPts val="0"/>
                        </a:spcBef>
                        <a:spcAft>
                          <a:spcPts val="0"/>
                        </a:spcAft>
                      </a:pPr>
                      <a:r>
                        <a:rPr lang="en-US" sz="1100">
                          <a:effectLst/>
                        </a:rPr>
                        <a:t>127,578</a:t>
                      </a:r>
                      <a:endParaRPr lang="en-US" sz="1100">
                        <a:effectLst/>
                        <a:latin typeface="Times New Roman" panose="02020603050405020304" pitchFamily="18" charset="0"/>
                        <a:ea typeface="SimSun" panose="02010600030101010101" pitchFamily="2" charset="-122"/>
                        <a:cs typeface="Times New Roman" panose="02020603050405020304" pitchFamily="18" charset="0"/>
                      </a:endParaRPr>
                    </a:p>
                  </a:txBody>
                  <a:tcPr marL="39401" marR="39401" marT="0" marB="0" anchor="ctr"/>
                </a:tc>
                <a:extLst>
                  <a:ext uri="{0D108BD9-81ED-4DB2-BD59-A6C34878D82A}">
                    <a16:rowId xmlns:a16="http://schemas.microsoft.com/office/drawing/2014/main" val="3000540703"/>
                  </a:ext>
                </a:extLst>
              </a:tr>
              <a:tr h="134102">
                <a:tc>
                  <a:txBody>
                    <a:bodyPr/>
                    <a:lstStyle/>
                    <a:p>
                      <a:pPr marL="0" marR="0">
                        <a:lnSpc>
                          <a:spcPct val="107000"/>
                        </a:lnSpc>
                        <a:spcBef>
                          <a:spcPts val="0"/>
                        </a:spcBef>
                        <a:spcAft>
                          <a:spcPts val="0"/>
                        </a:spcAft>
                      </a:pPr>
                      <a:r>
                        <a:rPr lang="en-US" sz="1100" dirty="0">
                          <a:effectLst/>
                        </a:rPr>
                        <a:t>Reinsurance commission income</a:t>
                      </a:r>
                      <a:endParaRPr lang="en-US" sz="11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39401" marR="39401" marT="0" marB="0"/>
                </a:tc>
                <a:tc>
                  <a:txBody>
                    <a:bodyPr/>
                    <a:lstStyle/>
                    <a:p>
                      <a:pPr marL="0" marR="0" algn="ctr">
                        <a:lnSpc>
                          <a:spcPct val="107000"/>
                        </a:lnSpc>
                        <a:spcBef>
                          <a:spcPts val="0"/>
                        </a:spcBef>
                        <a:spcAft>
                          <a:spcPts val="0"/>
                        </a:spcAft>
                      </a:pPr>
                      <a:r>
                        <a:rPr lang="en-US" sz="1100" dirty="0">
                          <a:effectLst/>
                        </a:rPr>
                        <a:t>5,055</a:t>
                      </a:r>
                      <a:endParaRPr lang="en-US" sz="11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39401" marR="39401" marT="0" marB="0" anchor="ctr"/>
                </a:tc>
                <a:tc>
                  <a:txBody>
                    <a:bodyPr/>
                    <a:lstStyle/>
                    <a:p>
                      <a:pPr marL="0" marR="0" algn="ctr">
                        <a:lnSpc>
                          <a:spcPct val="107000"/>
                        </a:lnSpc>
                        <a:spcBef>
                          <a:spcPts val="0"/>
                        </a:spcBef>
                        <a:spcAft>
                          <a:spcPts val="0"/>
                        </a:spcAft>
                      </a:pPr>
                      <a:r>
                        <a:rPr lang="en-US" sz="1100">
                          <a:effectLst/>
                        </a:rPr>
                        <a:t>5,003</a:t>
                      </a:r>
                      <a:endParaRPr lang="en-US" sz="1100">
                        <a:effectLst/>
                        <a:latin typeface="Times New Roman" panose="02020603050405020304" pitchFamily="18" charset="0"/>
                        <a:ea typeface="SimSun" panose="02010600030101010101" pitchFamily="2" charset="-122"/>
                        <a:cs typeface="Times New Roman" panose="02020603050405020304" pitchFamily="18" charset="0"/>
                      </a:endParaRPr>
                    </a:p>
                  </a:txBody>
                  <a:tcPr marL="39401" marR="39401" marT="0" marB="0" anchor="ctr"/>
                </a:tc>
                <a:extLst>
                  <a:ext uri="{0D108BD9-81ED-4DB2-BD59-A6C34878D82A}">
                    <a16:rowId xmlns:a16="http://schemas.microsoft.com/office/drawing/2014/main" val="1598094577"/>
                  </a:ext>
                </a:extLst>
              </a:tr>
              <a:tr h="134102">
                <a:tc>
                  <a:txBody>
                    <a:bodyPr/>
                    <a:lstStyle/>
                    <a:p>
                      <a:pPr marL="0" marR="0">
                        <a:lnSpc>
                          <a:spcPct val="107000"/>
                        </a:lnSpc>
                        <a:spcBef>
                          <a:spcPts val="0"/>
                        </a:spcBef>
                        <a:spcAft>
                          <a:spcPts val="0"/>
                        </a:spcAft>
                      </a:pPr>
                      <a:r>
                        <a:rPr lang="en-US" sz="1100" dirty="0">
                          <a:effectLst/>
                        </a:rPr>
                        <a:t>Investment income</a:t>
                      </a:r>
                      <a:endParaRPr lang="en-US" sz="11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39401" marR="39401" marT="0" marB="0"/>
                </a:tc>
                <a:tc>
                  <a:txBody>
                    <a:bodyPr/>
                    <a:lstStyle/>
                    <a:p>
                      <a:pPr marL="0" marR="0" algn="ctr">
                        <a:lnSpc>
                          <a:spcPct val="107000"/>
                        </a:lnSpc>
                        <a:spcBef>
                          <a:spcPts val="0"/>
                        </a:spcBef>
                        <a:spcAft>
                          <a:spcPts val="0"/>
                        </a:spcAft>
                      </a:pPr>
                      <a:r>
                        <a:rPr lang="en-US" sz="1100">
                          <a:effectLst/>
                        </a:rPr>
                        <a:t>14,145</a:t>
                      </a:r>
                      <a:endParaRPr lang="en-US" sz="1100">
                        <a:effectLst/>
                        <a:latin typeface="Times New Roman" panose="02020603050405020304" pitchFamily="18" charset="0"/>
                        <a:ea typeface="SimSun" panose="02010600030101010101" pitchFamily="2" charset="-122"/>
                        <a:cs typeface="Times New Roman" panose="02020603050405020304" pitchFamily="18" charset="0"/>
                      </a:endParaRPr>
                    </a:p>
                  </a:txBody>
                  <a:tcPr marL="39401" marR="39401" marT="0" marB="0" anchor="ctr"/>
                </a:tc>
                <a:tc>
                  <a:txBody>
                    <a:bodyPr/>
                    <a:lstStyle/>
                    <a:p>
                      <a:pPr marL="0" marR="0" algn="ctr">
                        <a:lnSpc>
                          <a:spcPct val="107000"/>
                        </a:lnSpc>
                        <a:spcBef>
                          <a:spcPts val="0"/>
                        </a:spcBef>
                        <a:spcAft>
                          <a:spcPts val="0"/>
                        </a:spcAft>
                      </a:pPr>
                      <a:r>
                        <a:rPr lang="en-US" sz="1100">
                          <a:effectLst/>
                        </a:rPr>
                        <a:t>15,339</a:t>
                      </a:r>
                      <a:endParaRPr lang="en-US" sz="1100">
                        <a:effectLst/>
                        <a:latin typeface="Times New Roman" panose="02020603050405020304" pitchFamily="18" charset="0"/>
                        <a:ea typeface="SimSun" panose="02010600030101010101" pitchFamily="2" charset="-122"/>
                        <a:cs typeface="Times New Roman" panose="02020603050405020304" pitchFamily="18" charset="0"/>
                      </a:endParaRPr>
                    </a:p>
                  </a:txBody>
                  <a:tcPr marL="39401" marR="39401" marT="0" marB="0" anchor="ctr"/>
                </a:tc>
                <a:extLst>
                  <a:ext uri="{0D108BD9-81ED-4DB2-BD59-A6C34878D82A}">
                    <a16:rowId xmlns:a16="http://schemas.microsoft.com/office/drawing/2014/main" val="4277618587"/>
                  </a:ext>
                </a:extLst>
              </a:tr>
              <a:tr h="134102">
                <a:tc>
                  <a:txBody>
                    <a:bodyPr/>
                    <a:lstStyle/>
                    <a:p>
                      <a:pPr marL="0" marR="0">
                        <a:lnSpc>
                          <a:spcPct val="107000"/>
                        </a:lnSpc>
                        <a:spcBef>
                          <a:spcPts val="0"/>
                        </a:spcBef>
                        <a:spcAft>
                          <a:spcPts val="0"/>
                        </a:spcAft>
                      </a:pPr>
                      <a:r>
                        <a:rPr lang="en-US" sz="1100">
                          <a:effectLst/>
                        </a:rPr>
                        <a:t>Other income</a:t>
                      </a:r>
                      <a:endParaRPr lang="en-US" sz="1100">
                        <a:effectLst/>
                        <a:latin typeface="Times New Roman" panose="02020603050405020304" pitchFamily="18" charset="0"/>
                        <a:ea typeface="SimSun" panose="02010600030101010101" pitchFamily="2" charset="-122"/>
                        <a:cs typeface="Times New Roman" panose="02020603050405020304" pitchFamily="18" charset="0"/>
                      </a:endParaRPr>
                    </a:p>
                  </a:txBody>
                  <a:tcPr marL="39401" marR="39401" marT="0" marB="0"/>
                </a:tc>
                <a:tc>
                  <a:txBody>
                    <a:bodyPr/>
                    <a:lstStyle/>
                    <a:p>
                      <a:pPr marL="0" marR="0" algn="ctr">
                        <a:lnSpc>
                          <a:spcPct val="107000"/>
                        </a:lnSpc>
                        <a:spcBef>
                          <a:spcPts val="0"/>
                        </a:spcBef>
                        <a:spcAft>
                          <a:spcPts val="0"/>
                        </a:spcAft>
                      </a:pPr>
                      <a:r>
                        <a:rPr lang="en-US" sz="1100" dirty="0">
                          <a:effectLst/>
                        </a:rPr>
                        <a:t>929</a:t>
                      </a:r>
                      <a:endParaRPr lang="en-US" sz="11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39401" marR="39401" marT="0" marB="0" anchor="ctr"/>
                </a:tc>
                <a:tc>
                  <a:txBody>
                    <a:bodyPr/>
                    <a:lstStyle/>
                    <a:p>
                      <a:pPr marL="0" marR="0" algn="ctr">
                        <a:lnSpc>
                          <a:spcPct val="107000"/>
                        </a:lnSpc>
                        <a:spcBef>
                          <a:spcPts val="0"/>
                        </a:spcBef>
                        <a:spcAft>
                          <a:spcPts val="0"/>
                        </a:spcAft>
                      </a:pPr>
                      <a:r>
                        <a:rPr lang="en-US" sz="1100">
                          <a:effectLst/>
                        </a:rPr>
                        <a:t>878</a:t>
                      </a:r>
                      <a:endParaRPr lang="en-US" sz="1100">
                        <a:effectLst/>
                        <a:latin typeface="Times New Roman" panose="02020603050405020304" pitchFamily="18" charset="0"/>
                        <a:ea typeface="SimSun" panose="02010600030101010101" pitchFamily="2" charset="-122"/>
                        <a:cs typeface="Times New Roman" panose="02020603050405020304" pitchFamily="18" charset="0"/>
                      </a:endParaRPr>
                    </a:p>
                  </a:txBody>
                  <a:tcPr marL="39401" marR="39401" marT="0" marB="0" anchor="ctr"/>
                </a:tc>
                <a:extLst>
                  <a:ext uri="{0D108BD9-81ED-4DB2-BD59-A6C34878D82A}">
                    <a16:rowId xmlns:a16="http://schemas.microsoft.com/office/drawing/2014/main" val="3029835569"/>
                  </a:ext>
                </a:extLst>
              </a:tr>
              <a:tr h="134102">
                <a:tc>
                  <a:txBody>
                    <a:bodyPr/>
                    <a:lstStyle/>
                    <a:p>
                      <a:pPr marL="0" marR="0">
                        <a:lnSpc>
                          <a:spcPct val="107000"/>
                        </a:lnSpc>
                        <a:spcBef>
                          <a:spcPts val="0"/>
                        </a:spcBef>
                        <a:spcAft>
                          <a:spcPts val="0"/>
                        </a:spcAft>
                      </a:pPr>
                      <a:r>
                        <a:rPr lang="en-US" sz="1100" dirty="0">
                          <a:effectLst/>
                        </a:rPr>
                        <a:t>TOTAL INCOME</a:t>
                      </a:r>
                      <a:endParaRPr lang="en-US" sz="11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39401" marR="39401" marT="0" marB="0"/>
                </a:tc>
                <a:tc>
                  <a:txBody>
                    <a:bodyPr/>
                    <a:lstStyle/>
                    <a:p>
                      <a:pPr marL="0" marR="0" algn="ctr">
                        <a:lnSpc>
                          <a:spcPct val="107000"/>
                        </a:lnSpc>
                        <a:spcBef>
                          <a:spcPts val="0"/>
                        </a:spcBef>
                        <a:spcAft>
                          <a:spcPts val="0"/>
                        </a:spcAft>
                      </a:pPr>
                      <a:r>
                        <a:rPr lang="en-US" sz="1100">
                          <a:effectLst/>
                        </a:rPr>
                        <a:t>189,315</a:t>
                      </a:r>
                      <a:endParaRPr lang="en-US" sz="1100">
                        <a:effectLst/>
                        <a:latin typeface="Times New Roman" panose="02020603050405020304" pitchFamily="18" charset="0"/>
                        <a:ea typeface="SimSun" panose="02010600030101010101" pitchFamily="2" charset="-122"/>
                        <a:cs typeface="Times New Roman" panose="02020603050405020304" pitchFamily="18" charset="0"/>
                      </a:endParaRPr>
                    </a:p>
                  </a:txBody>
                  <a:tcPr marL="39401" marR="39401" marT="0" marB="0" anchor="ctr"/>
                </a:tc>
                <a:tc>
                  <a:txBody>
                    <a:bodyPr/>
                    <a:lstStyle/>
                    <a:p>
                      <a:pPr marL="0" marR="0" algn="ctr">
                        <a:lnSpc>
                          <a:spcPct val="107000"/>
                        </a:lnSpc>
                        <a:spcBef>
                          <a:spcPts val="0"/>
                        </a:spcBef>
                        <a:spcAft>
                          <a:spcPts val="0"/>
                        </a:spcAft>
                      </a:pPr>
                      <a:r>
                        <a:rPr lang="en-US" sz="1100">
                          <a:effectLst/>
                        </a:rPr>
                        <a:t>148,798</a:t>
                      </a:r>
                      <a:endParaRPr lang="en-US" sz="1100">
                        <a:effectLst/>
                        <a:latin typeface="Times New Roman" panose="02020603050405020304" pitchFamily="18" charset="0"/>
                        <a:ea typeface="SimSun" panose="02010600030101010101" pitchFamily="2" charset="-122"/>
                        <a:cs typeface="Times New Roman" panose="02020603050405020304" pitchFamily="18" charset="0"/>
                      </a:endParaRPr>
                    </a:p>
                  </a:txBody>
                  <a:tcPr marL="39401" marR="39401" marT="0" marB="0" anchor="ctr"/>
                </a:tc>
                <a:extLst>
                  <a:ext uri="{0D108BD9-81ED-4DB2-BD59-A6C34878D82A}">
                    <a16:rowId xmlns:a16="http://schemas.microsoft.com/office/drawing/2014/main" val="1694526499"/>
                  </a:ext>
                </a:extLst>
              </a:tr>
              <a:tr h="268203">
                <a:tc>
                  <a:txBody>
                    <a:bodyPr/>
                    <a:lstStyle/>
                    <a:p>
                      <a:pPr marL="0" marR="0">
                        <a:lnSpc>
                          <a:spcPct val="107000"/>
                        </a:lnSpc>
                        <a:spcBef>
                          <a:spcPts val="0"/>
                        </a:spcBef>
                        <a:spcAft>
                          <a:spcPts val="0"/>
                        </a:spcAft>
                      </a:pPr>
                      <a:r>
                        <a:rPr lang="en-US" sz="1100">
                          <a:effectLst/>
                        </a:rPr>
                        <a:t>Claims and policyholder’s benefits</a:t>
                      </a:r>
                      <a:endParaRPr lang="en-US" sz="1100">
                        <a:effectLst/>
                        <a:latin typeface="Times New Roman" panose="02020603050405020304" pitchFamily="18" charset="0"/>
                        <a:ea typeface="SimSun" panose="02010600030101010101" pitchFamily="2" charset="-122"/>
                        <a:cs typeface="Times New Roman" panose="02020603050405020304" pitchFamily="18" charset="0"/>
                      </a:endParaRPr>
                    </a:p>
                  </a:txBody>
                  <a:tcPr marL="39401" marR="39401" marT="0" marB="0"/>
                </a:tc>
                <a:tc>
                  <a:txBody>
                    <a:bodyPr/>
                    <a:lstStyle/>
                    <a:p>
                      <a:pPr marL="0" marR="0" algn="ctr">
                        <a:lnSpc>
                          <a:spcPct val="107000"/>
                        </a:lnSpc>
                        <a:spcBef>
                          <a:spcPts val="0"/>
                        </a:spcBef>
                        <a:spcAft>
                          <a:spcPts val="0"/>
                        </a:spcAft>
                      </a:pPr>
                      <a:r>
                        <a:rPr lang="en-US" sz="1100" dirty="0">
                          <a:effectLst/>
                        </a:rPr>
                        <a:t>134,596</a:t>
                      </a:r>
                      <a:endParaRPr lang="en-US" sz="11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39401" marR="39401" marT="0" marB="0" anchor="ctr"/>
                </a:tc>
                <a:tc>
                  <a:txBody>
                    <a:bodyPr/>
                    <a:lstStyle/>
                    <a:p>
                      <a:pPr marL="0" marR="0" algn="ctr">
                        <a:lnSpc>
                          <a:spcPct val="107000"/>
                        </a:lnSpc>
                        <a:spcBef>
                          <a:spcPts val="0"/>
                        </a:spcBef>
                        <a:spcAft>
                          <a:spcPts val="0"/>
                        </a:spcAft>
                      </a:pPr>
                      <a:r>
                        <a:rPr lang="en-US" sz="1100">
                          <a:effectLst/>
                        </a:rPr>
                        <a:t>96,527</a:t>
                      </a:r>
                      <a:endParaRPr lang="en-US" sz="1100">
                        <a:effectLst/>
                        <a:latin typeface="Times New Roman" panose="02020603050405020304" pitchFamily="18" charset="0"/>
                        <a:ea typeface="SimSun" panose="02010600030101010101" pitchFamily="2" charset="-122"/>
                        <a:cs typeface="Times New Roman" panose="02020603050405020304" pitchFamily="18" charset="0"/>
                      </a:endParaRPr>
                    </a:p>
                  </a:txBody>
                  <a:tcPr marL="39401" marR="39401" marT="0" marB="0" anchor="ctr"/>
                </a:tc>
                <a:extLst>
                  <a:ext uri="{0D108BD9-81ED-4DB2-BD59-A6C34878D82A}">
                    <a16:rowId xmlns:a16="http://schemas.microsoft.com/office/drawing/2014/main" val="3570638659"/>
                  </a:ext>
                </a:extLst>
              </a:tr>
              <a:tr h="268203">
                <a:tc>
                  <a:txBody>
                    <a:bodyPr/>
                    <a:lstStyle/>
                    <a:p>
                      <a:pPr marL="0" marR="0">
                        <a:lnSpc>
                          <a:spcPct val="107000"/>
                        </a:lnSpc>
                        <a:spcBef>
                          <a:spcPts val="0"/>
                        </a:spcBef>
                        <a:spcAft>
                          <a:spcPts val="0"/>
                        </a:spcAft>
                      </a:pPr>
                      <a:r>
                        <a:rPr lang="en-US" sz="1100">
                          <a:effectLst/>
                        </a:rPr>
                        <a:t>     Life insurance death and other benefits paid</a:t>
                      </a:r>
                      <a:endParaRPr lang="en-US" sz="1100">
                        <a:effectLst/>
                        <a:latin typeface="Times New Roman" panose="02020603050405020304" pitchFamily="18" charset="0"/>
                        <a:ea typeface="SimSun" panose="02010600030101010101" pitchFamily="2" charset="-122"/>
                        <a:cs typeface="Times New Roman" panose="02020603050405020304" pitchFamily="18" charset="0"/>
                      </a:endParaRPr>
                    </a:p>
                  </a:txBody>
                  <a:tcPr marL="39401" marR="39401" marT="0" marB="0"/>
                </a:tc>
                <a:tc>
                  <a:txBody>
                    <a:bodyPr/>
                    <a:lstStyle/>
                    <a:p>
                      <a:pPr marL="0" marR="0" algn="ctr">
                        <a:lnSpc>
                          <a:spcPct val="107000"/>
                        </a:lnSpc>
                        <a:spcBef>
                          <a:spcPts val="0"/>
                        </a:spcBef>
                        <a:spcAft>
                          <a:spcPts val="0"/>
                        </a:spcAft>
                      </a:pPr>
                      <a:r>
                        <a:rPr lang="en-US" sz="1100" dirty="0">
                          <a:effectLst/>
                        </a:rPr>
                        <a:t>43,928</a:t>
                      </a:r>
                      <a:endParaRPr lang="en-US" sz="11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39401" marR="39401" marT="0" marB="0" anchor="ctr"/>
                </a:tc>
                <a:tc>
                  <a:txBody>
                    <a:bodyPr/>
                    <a:lstStyle/>
                    <a:p>
                      <a:pPr marL="0" marR="0" algn="ctr">
                        <a:lnSpc>
                          <a:spcPct val="107000"/>
                        </a:lnSpc>
                        <a:spcBef>
                          <a:spcPts val="0"/>
                        </a:spcBef>
                        <a:spcAft>
                          <a:spcPts val="0"/>
                        </a:spcAft>
                      </a:pPr>
                      <a:r>
                        <a:rPr lang="en-US" sz="1100">
                          <a:effectLst/>
                        </a:rPr>
                        <a:t>11,801</a:t>
                      </a:r>
                      <a:endParaRPr lang="en-US" sz="1100">
                        <a:effectLst/>
                        <a:latin typeface="Times New Roman" panose="02020603050405020304" pitchFamily="18" charset="0"/>
                        <a:ea typeface="SimSun" panose="02010600030101010101" pitchFamily="2" charset="-122"/>
                        <a:cs typeface="Times New Roman" panose="02020603050405020304" pitchFamily="18" charset="0"/>
                      </a:endParaRPr>
                    </a:p>
                  </a:txBody>
                  <a:tcPr marL="39401" marR="39401" marT="0" marB="0" anchor="ctr"/>
                </a:tc>
                <a:extLst>
                  <a:ext uri="{0D108BD9-81ED-4DB2-BD59-A6C34878D82A}">
                    <a16:rowId xmlns:a16="http://schemas.microsoft.com/office/drawing/2014/main" val="579982083"/>
                  </a:ext>
                </a:extLst>
              </a:tr>
              <a:tr h="134102">
                <a:tc>
                  <a:txBody>
                    <a:bodyPr/>
                    <a:lstStyle/>
                    <a:p>
                      <a:pPr marL="0" marR="0">
                        <a:lnSpc>
                          <a:spcPct val="107000"/>
                        </a:lnSpc>
                        <a:spcBef>
                          <a:spcPts val="0"/>
                        </a:spcBef>
                        <a:spcAft>
                          <a:spcPts val="0"/>
                        </a:spcAft>
                      </a:pPr>
                      <a:r>
                        <a:rPr lang="en-US" sz="1100">
                          <a:effectLst/>
                        </a:rPr>
                        <a:t>     Claims incurred</a:t>
                      </a:r>
                      <a:endParaRPr lang="en-US" sz="1100">
                        <a:effectLst/>
                        <a:latin typeface="Times New Roman" panose="02020603050405020304" pitchFamily="18" charset="0"/>
                        <a:ea typeface="SimSun" panose="02010600030101010101" pitchFamily="2" charset="-122"/>
                        <a:cs typeface="Times New Roman" panose="02020603050405020304" pitchFamily="18" charset="0"/>
                      </a:endParaRPr>
                    </a:p>
                  </a:txBody>
                  <a:tcPr marL="39401" marR="39401" marT="0" marB="0"/>
                </a:tc>
                <a:tc>
                  <a:txBody>
                    <a:bodyPr/>
                    <a:lstStyle/>
                    <a:p>
                      <a:pPr marL="0" marR="0" algn="ctr">
                        <a:lnSpc>
                          <a:spcPct val="107000"/>
                        </a:lnSpc>
                        <a:spcBef>
                          <a:spcPts val="0"/>
                        </a:spcBef>
                        <a:spcAft>
                          <a:spcPts val="0"/>
                        </a:spcAft>
                      </a:pPr>
                      <a:r>
                        <a:rPr lang="en-US" sz="1100" dirty="0">
                          <a:effectLst/>
                        </a:rPr>
                        <a:t>64,343</a:t>
                      </a:r>
                      <a:endParaRPr lang="en-US" sz="11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39401" marR="39401" marT="0" marB="0" anchor="ctr"/>
                </a:tc>
                <a:tc>
                  <a:txBody>
                    <a:bodyPr/>
                    <a:lstStyle/>
                    <a:p>
                      <a:pPr marL="0" marR="0" algn="ctr">
                        <a:lnSpc>
                          <a:spcPct val="107000"/>
                        </a:lnSpc>
                        <a:spcBef>
                          <a:spcPts val="0"/>
                        </a:spcBef>
                        <a:spcAft>
                          <a:spcPts val="0"/>
                        </a:spcAft>
                      </a:pPr>
                      <a:r>
                        <a:rPr lang="en-US" sz="1100">
                          <a:effectLst/>
                        </a:rPr>
                        <a:t>55,378</a:t>
                      </a:r>
                      <a:endParaRPr lang="en-US" sz="1100">
                        <a:effectLst/>
                        <a:latin typeface="Times New Roman" panose="02020603050405020304" pitchFamily="18" charset="0"/>
                        <a:ea typeface="SimSun" panose="02010600030101010101" pitchFamily="2" charset="-122"/>
                        <a:cs typeface="Times New Roman" panose="02020603050405020304" pitchFamily="18" charset="0"/>
                      </a:endParaRPr>
                    </a:p>
                  </a:txBody>
                  <a:tcPr marL="39401" marR="39401" marT="0" marB="0" anchor="ctr"/>
                </a:tc>
                <a:extLst>
                  <a:ext uri="{0D108BD9-81ED-4DB2-BD59-A6C34878D82A}">
                    <a16:rowId xmlns:a16="http://schemas.microsoft.com/office/drawing/2014/main" val="1024607061"/>
                  </a:ext>
                </a:extLst>
              </a:tr>
              <a:tr h="268203">
                <a:tc>
                  <a:txBody>
                    <a:bodyPr/>
                    <a:lstStyle/>
                    <a:p>
                      <a:pPr marL="0" marR="0">
                        <a:lnSpc>
                          <a:spcPct val="107000"/>
                        </a:lnSpc>
                        <a:spcBef>
                          <a:spcPts val="0"/>
                        </a:spcBef>
                        <a:spcAft>
                          <a:spcPts val="0"/>
                        </a:spcAft>
                      </a:pPr>
                      <a:r>
                        <a:rPr lang="en-US" sz="1100">
                          <a:effectLst/>
                        </a:rPr>
                        <a:t>     Changes in long-term life insurance contract liabilities</a:t>
                      </a:r>
                      <a:endParaRPr lang="en-US" sz="1100">
                        <a:effectLst/>
                        <a:latin typeface="Times New Roman" panose="02020603050405020304" pitchFamily="18" charset="0"/>
                        <a:ea typeface="SimSun" panose="02010600030101010101" pitchFamily="2" charset="-122"/>
                        <a:cs typeface="Times New Roman" panose="02020603050405020304" pitchFamily="18" charset="0"/>
                      </a:endParaRPr>
                    </a:p>
                  </a:txBody>
                  <a:tcPr marL="39401" marR="39401" marT="0" marB="0"/>
                </a:tc>
                <a:tc>
                  <a:txBody>
                    <a:bodyPr/>
                    <a:lstStyle/>
                    <a:p>
                      <a:pPr marL="0" marR="0" algn="ctr">
                        <a:lnSpc>
                          <a:spcPct val="107000"/>
                        </a:lnSpc>
                        <a:spcBef>
                          <a:spcPts val="0"/>
                        </a:spcBef>
                        <a:spcAft>
                          <a:spcPts val="0"/>
                        </a:spcAft>
                      </a:pPr>
                      <a:r>
                        <a:rPr lang="en-US" sz="1100" dirty="0">
                          <a:effectLst/>
                        </a:rPr>
                        <a:t>23,759</a:t>
                      </a:r>
                      <a:endParaRPr lang="en-US" sz="11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39401" marR="39401" marT="0" marB="0" anchor="ctr"/>
                </a:tc>
                <a:tc>
                  <a:txBody>
                    <a:bodyPr/>
                    <a:lstStyle/>
                    <a:p>
                      <a:pPr marL="0" marR="0" algn="ctr">
                        <a:lnSpc>
                          <a:spcPct val="107000"/>
                        </a:lnSpc>
                        <a:spcBef>
                          <a:spcPts val="0"/>
                        </a:spcBef>
                        <a:spcAft>
                          <a:spcPts val="0"/>
                        </a:spcAft>
                      </a:pPr>
                      <a:r>
                        <a:rPr lang="en-US" sz="1100">
                          <a:effectLst/>
                        </a:rPr>
                        <a:t>27,519</a:t>
                      </a:r>
                      <a:endParaRPr lang="en-US" sz="1100">
                        <a:effectLst/>
                        <a:latin typeface="Times New Roman" panose="02020603050405020304" pitchFamily="18" charset="0"/>
                        <a:ea typeface="SimSun" panose="02010600030101010101" pitchFamily="2" charset="-122"/>
                        <a:cs typeface="Times New Roman" panose="02020603050405020304" pitchFamily="18" charset="0"/>
                      </a:endParaRPr>
                    </a:p>
                  </a:txBody>
                  <a:tcPr marL="39401" marR="39401" marT="0" marB="0" anchor="ctr"/>
                </a:tc>
                <a:extLst>
                  <a:ext uri="{0D108BD9-81ED-4DB2-BD59-A6C34878D82A}">
                    <a16:rowId xmlns:a16="http://schemas.microsoft.com/office/drawing/2014/main" val="3497672222"/>
                  </a:ext>
                </a:extLst>
              </a:tr>
              <a:tr h="134102">
                <a:tc>
                  <a:txBody>
                    <a:bodyPr/>
                    <a:lstStyle/>
                    <a:p>
                      <a:pPr marL="0" marR="0">
                        <a:lnSpc>
                          <a:spcPct val="107000"/>
                        </a:lnSpc>
                        <a:spcBef>
                          <a:spcPts val="0"/>
                        </a:spcBef>
                        <a:spcAft>
                          <a:spcPts val="0"/>
                        </a:spcAft>
                      </a:pPr>
                      <a:r>
                        <a:rPr lang="en-US" sz="1100">
                          <a:effectLst/>
                        </a:rPr>
                        <a:t>     Policyholder dividends</a:t>
                      </a:r>
                      <a:endParaRPr lang="en-US" sz="1100">
                        <a:effectLst/>
                        <a:latin typeface="Times New Roman" panose="02020603050405020304" pitchFamily="18" charset="0"/>
                        <a:ea typeface="SimSun" panose="02010600030101010101" pitchFamily="2" charset="-122"/>
                        <a:cs typeface="Times New Roman" panose="02020603050405020304" pitchFamily="18" charset="0"/>
                      </a:endParaRPr>
                    </a:p>
                  </a:txBody>
                  <a:tcPr marL="39401" marR="39401" marT="0" marB="0"/>
                </a:tc>
                <a:tc>
                  <a:txBody>
                    <a:bodyPr/>
                    <a:lstStyle/>
                    <a:p>
                      <a:pPr marL="0" marR="0" algn="ctr">
                        <a:lnSpc>
                          <a:spcPct val="107000"/>
                        </a:lnSpc>
                        <a:spcBef>
                          <a:spcPts val="0"/>
                        </a:spcBef>
                        <a:spcAft>
                          <a:spcPts val="0"/>
                        </a:spcAft>
                      </a:pPr>
                      <a:r>
                        <a:rPr lang="en-US" sz="1100" dirty="0">
                          <a:effectLst/>
                        </a:rPr>
                        <a:t>2,566</a:t>
                      </a:r>
                      <a:endParaRPr lang="en-US" sz="11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39401" marR="39401" marT="0" marB="0" anchor="ctr"/>
                </a:tc>
                <a:tc>
                  <a:txBody>
                    <a:bodyPr/>
                    <a:lstStyle/>
                    <a:p>
                      <a:pPr marL="0" marR="0" algn="ctr">
                        <a:lnSpc>
                          <a:spcPct val="107000"/>
                        </a:lnSpc>
                        <a:spcBef>
                          <a:spcPts val="0"/>
                        </a:spcBef>
                        <a:spcAft>
                          <a:spcPts val="0"/>
                        </a:spcAft>
                      </a:pPr>
                      <a:r>
                        <a:rPr lang="en-US" sz="1100">
                          <a:effectLst/>
                        </a:rPr>
                        <a:t>1,829</a:t>
                      </a:r>
                      <a:endParaRPr lang="en-US" sz="1100">
                        <a:effectLst/>
                        <a:latin typeface="Times New Roman" panose="02020603050405020304" pitchFamily="18" charset="0"/>
                        <a:ea typeface="SimSun" panose="02010600030101010101" pitchFamily="2" charset="-122"/>
                        <a:cs typeface="Times New Roman" panose="02020603050405020304" pitchFamily="18" charset="0"/>
                      </a:endParaRPr>
                    </a:p>
                  </a:txBody>
                  <a:tcPr marL="39401" marR="39401" marT="0" marB="0" anchor="ctr"/>
                </a:tc>
                <a:extLst>
                  <a:ext uri="{0D108BD9-81ED-4DB2-BD59-A6C34878D82A}">
                    <a16:rowId xmlns:a16="http://schemas.microsoft.com/office/drawing/2014/main" val="1719545640"/>
                  </a:ext>
                </a:extLst>
              </a:tr>
              <a:tr h="268203">
                <a:tc>
                  <a:txBody>
                    <a:bodyPr/>
                    <a:lstStyle/>
                    <a:p>
                      <a:pPr marL="0" marR="0">
                        <a:lnSpc>
                          <a:spcPct val="107000"/>
                        </a:lnSpc>
                        <a:spcBef>
                          <a:spcPts val="0"/>
                        </a:spcBef>
                        <a:spcAft>
                          <a:spcPts val="0"/>
                        </a:spcAft>
                      </a:pPr>
                      <a:r>
                        <a:rPr lang="en-US" sz="1100">
                          <a:effectLst/>
                        </a:rPr>
                        <a:t>Handling charges and commissions</a:t>
                      </a:r>
                      <a:endParaRPr lang="en-US" sz="1100">
                        <a:effectLst/>
                        <a:latin typeface="Times New Roman" panose="02020603050405020304" pitchFamily="18" charset="0"/>
                        <a:ea typeface="SimSun" panose="02010600030101010101" pitchFamily="2" charset="-122"/>
                        <a:cs typeface="Times New Roman" panose="02020603050405020304" pitchFamily="18" charset="0"/>
                      </a:endParaRPr>
                    </a:p>
                  </a:txBody>
                  <a:tcPr marL="39401" marR="39401" marT="0" marB="0"/>
                </a:tc>
                <a:tc>
                  <a:txBody>
                    <a:bodyPr/>
                    <a:lstStyle/>
                    <a:p>
                      <a:pPr marL="0" marR="0" algn="ctr">
                        <a:lnSpc>
                          <a:spcPct val="107000"/>
                        </a:lnSpc>
                        <a:spcBef>
                          <a:spcPts val="0"/>
                        </a:spcBef>
                        <a:spcAft>
                          <a:spcPts val="0"/>
                        </a:spcAft>
                      </a:pPr>
                      <a:r>
                        <a:rPr lang="en-US" sz="1100" dirty="0">
                          <a:effectLst/>
                        </a:rPr>
                        <a:t>13,311</a:t>
                      </a:r>
                      <a:endParaRPr lang="en-US" sz="11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39401" marR="39401" marT="0" marB="0" anchor="ctr"/>
                </a:tc>
                <a:tc>
                  <a:txBody>
                    <a:bodyPr/>
                    <a:lstStyle/>
                    <a:p>
                      <a:pPr marL="0" marR="0" algn="ctr">
                        <a:lnSpc>
                          <a:spcPct val="107000"/>
                        </a:lnSpc>
                        <a:spcBef>
                          <a:spcPts val="0"/>
                        </a:spcBef>
                        <a:spcAft>
                          <a:spcPts val="0"/>
                        </a:spcAft>
                      </a:pPr>
                      <a:r>
                        <a:rPr lang="en-US" sz="1100">
                          <a:effectLst/>
                        </a:rPr>
                        <a:t>11,097</a:t>
                      </a:r>
                      <a:endParaRPr lang="en-US" sz="1100">
                        <a:effectLst/>
                        <a:latin typeface="Times New Roman" panose="02020603050405020304" pitchFamily="18" charset="0"/>
                        <a:ea typeface="SimSun" panose="02010600030101010101" pitchFamily="2" charset="-122"/>
                        <a:cs typeface="Times New Roman" panose="02020603050405020304" pitchFamily="18" charset="0"/>
                      </a:endParaRPr>
                    </a:p>
                  </a:txBody>
                  <a:tcPr marL="39401" marR="39401" marT="0" marB="0" anchor="ctr"/>
                </a:tc>
                <a:extLst>
                  <a:ext uri="{0D108BD9-81ED-4DB2-BD59-A6C34878D82A}">
                    <a16:rowId xmlns:a16="http://schemas.microsoft.com/office/drawing/2014/main" val="1196592113"/>
                  </a:ext>
                </a:extLst>
              </a:tr>
              <a:tr h="134102">
                <a:tc>
                  <a:txBody>
                    <a:bodyPr/>
                    <a:lstStyle/>
                    <a:p>
                      <a:pPr marL="0" marR="0">
                        <a:lnSpc>
                          <a:spcPct val="107000"/>
                        </a:lnSpc>
                        <a:spcBef>
                          <a:spcPts val="0"/>
                        </a:spcBef>
                        <a:spcAft>
                          <a:spcPts val="0"/>
                        </a:spcAft>
                      </a:pPr>
                      <a:r>
                        <a:rPr lang="en-US" sz="1100">
                          <a:effectLst/>
                        </a:rPr>
                        <a:t>Finance costs</a:t>
                      </a:r>
                      <a:endParaRPr lang="en-US" sz="1100">
                        <a:effectLst/>
                        <a:latin typeface="Times New Roman" panose="02020603050405020304" pitchFamily="18" charset="0"/>
                        <a:ea typeface="SimSun" panose="02010600030101010101" pitchFamily="2" charset="-122"/>
                        <a:cs typeface="Times New Roman" panose="02020603050405020304" pitchFamily="18" charset="0"/>
                      </a:endParaRPr>
                    </a:p>
                  </a:txBody>
                  <a:tcPr marL="39401" marR="39401" marT="0" marB="0"/>
                </a:tc>
                <a:tc>
                  <a:txBody>
                    <a:bodyPr/>
                    <a:lstStyle/>
                    <a:p>
                      <a:pPr marL="0" marR="0" algn="ctr">
                        <a:lnSpc>
                          <a:spcPct val="107000"/>
                        </a:lnSpc>
                        <a:spcBef>
                          <a:spcPts val="0"/>
                        </a:spcBef>
                        <a:spcAft>
                          <a:spcPts val="0"/>
                        </a:spcAft>
                      </a:pPr>
                      <a:r>
                        <a:rPr lang="en-US" sz="1100" dirty="0">
                          <a:effectLst/>
                        </a:rPr>
                        <a:t>2,770</a:t>
                      </a:r>
                      <a:endParaRPr lang="en-US" sz="11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39401" marR="39401" marT="0" marB="0" anchor="ctr"/>
                </a:tc>
                <a:tc>
                  <a:txBody>
                    <a:bodyPr/>
                    <a:lstStyle/>
                    <a:p>
                      <a:pPr marL="0" marR="0" algn="ctr">
                        <a:lnSpc>
                          <a:spcPct val="107000"/>
                        </a:lnSpc>
                        <a:spcBef>
                          <a:spcPts val="0"/>
                        </a:spcBef>
                        <a:spcAft>
                          <a:spcPts val="0"/>
                        </a:spcAft>
                      </a:pPr>
                      <a:r>
                        <a:rPr lang="en-US" sz="1100">
                          <a:effectLst/>
                        </a:rPr>
                        <a:t>2,796</a:t>
                      </a:r>
                      <a:endParaRPr lang="en-US" sz="1100">
                        <a:effectLst/>
                        <a:latin typeface="Times New Roman" panose="02020603050405020304" pitchFamily="18" charset="0"/>
                        <a:ea typeface="SimSun" panose="02010600030101010101" pitchFamily="2" charset="-122"/>
                        <a:cs typeface="Times New Roman" panose="02020603050405020304" pitchFamily="18" charset="0"/>
                      </a:endParaRPr>
                    </a:p>
                  </a:txBody>
                  <a:tcPr marL="39401" marR="39401" marT="0" marB="0" anchor="ctr"/>
                </a:tc>
                <a:extLst>
                  <a:ext uri="{0D108BD9-81ED-4DB2-BD59-A6C34878D82A}">
                    <a16:rowId xmlns:a16="http://schemas.microsoft.com/office/drawing/2014/main" val="108489021"/>
                  </a:ext>
                </a:extLst>
              </a:tr>
              <a:tr h="134102">
                <a:tc>
                  <a:txBody>
                    <a:bodyPr/>
                    <a:lstStyle/>
                    <a:p>
                      <a:pPr marL="0" marR="0">
                        <a:lnSpc>
                          <a:spcPct val="107000"/>
                        </a:lnSpc>
                        <a:spcBef>
                          <a:spcPts val="0"/>
                        </a:spcBef>
                        <a:spcAft>
                          <a:spcPts val="0"/>
                        </a:spcAft>
                      </a:pPr>
                      <a:r>
                        <a:rPr lang="en-US" sz="1100">
                          <a:effectLst/>
                        </a:rPr>
                        <a:t>Exchange (gains)/losses, net</a:t>
                      </a:r>
                      <a:endParaRPr lang="en-US" sz="1100">
                        <a:effectLst/>
                        <a:latin typeface="Times New Roman" panose="02020603050405020304" pitchFamily="18" charset="0"/>
                        <a:ea typeface="SimSun" panose="02010600030101010101" pitchFamily="2" charset="-122"/>
                        <a:cs typeface="Times New Roman" panose="02020603050405020304" pitchFamily="18" charset="0"/>
                      </a:endParaRPr>
                    </a:p>
                  </a:txBody>
                  <a:tcPr marL="39401" marR="39401" marT="0" marB="0"/>
                </a:tc>
                <a:tc>
                  <a:txBody>
                    <a:bodyPr/>
                    <a:lstStyle/>
                    <a:p>
                      <a:pPr marL="0" marR="0" algn="ctr">
                        <a:lnSpc>
                          <a:spcPct val="107000"/>
                        </a:lnSpc>
                        <a:spcBef>
                          <a:spcPts val="0"/>
                        </a:spcBef>
                        <a:spcAft>
                          <a:spcPts val="0"/>
                        </a:spcAft>
                      </a:pPr>
                      <a:r>
                        <a:rPr lang="en-US" sz="1100" dirty="0">
                          <a:effectLst/>
                        </a:rPr>
                        <a:t>(144)</a:t>
                      </a:r>
                      <a:endParaRPr lang="en-US" sz="11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39401" marR="39401" marT="0" marB="0" anchor="ctr"/>
                </a:tc>
                <a:tc>
                  <a:txBody>
                    <a:bodyPr/>
                    <a:lstStyle/>
                    <a:p>
                      <a:pPr marL="0" marR="0" algn="ctr">
                        <a:lnSpc>
                          <a:spcPct val="107000"/>
                        </a:lnSpc>
                        <a:spcBef>
                          <a:spcPts val="0"/>
                        </a:spcBef>
                        <a:spcAft>
                          <a:spcPts val="0"/>
                        </a:spcAft>
                      </a:pPr>
                      <a:r>
                        <a:rPr lang="en-US" sz="1100">
                          <a:effectLst/>
                        </a:rPr>
                        <a:t>407</a:t>
                      </a:r>
                      <a:endParaRPr lang="en-US" sz="1100">
                        <a:effectLst/>
                        <a:latin typeface="Times New Roman" panose="02020603050405020304" pitchFamily="18" charset="0"/>
                        <a:ea typeface="SimSun" panose="02010600030101010101" pitchFamily="2" charset="-122"/>
                        <a:cs typeface="Times New Roman" panose="02020603050405020304" pitchFamily="18" charset="0"/>
                      </a:endParaRPr>
                    </a:p>
                  </a:txBody>
                  <a:tcPr marL="39401" marR="39401" marT="0" marB="0" anchor="ctr"/>
                </a:tc>
                <a:extLst>
                  <a:ext uri="{0D108BD9-81ED-4DB2-BD59-A6C34878D82A}">
                    <a16:rowId xmlns:a16="http://schemas.microsoft.com/office/drawing/2014/main" val="1105520490"/>
                  </a:ext>
                </a:extLst>
              </a:tr>
              <a:tr h="268203">
                <a:tc>
                  <a:txBody>
                    <a:bodyPr/>
                    <a:lstStyle/>
                    <a:p>
                      <a:pPr marL="0" marR="0">
                        <a:lnSpc>
                          <a:spcPct val="107000"/>
                        </a:lnSpc>
                        <a:spcBef>
                          <a:spcPts val="0"/>
                        </a:spcBef>
                        <a:spcAft>
                          <a:spcPts val="0"/>
                        </a:spcAft>
                      </a:pPr>
                      <a:r>
                        <a:rPr lang="en-US" sz="1100">
                          <a:effectLst/>
                        </a:rPr>
                        <a:t>Other operating and administrative expenses</a:t>
                      </a:r>
                      <a:endParaRPr lang="en-US" sz="1100">
                        <a:effectLst/>
                        <a:latin typeface="Times New Roman" panose="02020603050405020304" pitchFamily="18" charset="0"/>
                        <a:ea typeface="SimSun" panose="02010600030101010101" pitchFamily="2" charset="-122"/>
                        <a:cs typeface="Times New Roman" panose="02020603050405020304" pitchFamily="18" charset="0"/>
                      </a:endParaRPr>
                    </a:p>
                  </a:txBody>
                  <a:tcPr marL="39401" marR="39401" marT="0" marB="0"/>
                </a:tc>
                <a:tc>
                  <a:txBody>
                    <a:bodyPr/>
                    <a:lstStyle/>
                    <a:p>
                      <a:pPr marL="0" marR="0" algn="ctr">
                        <a:lnSpc>
                          <a:spcPct val="107000"/>
                        </a:lnSpc>
                        <a:spcBef>
                          <a:spcPts val="0"/>
                        </a:spcBef>
                        <a:spcAft>
                          <a:spcPts val="0"/>
                        </a:spcAft>
                      </a:pPr>
                      <a:r>
                        <a:rPr lang="en-US" sz="1100" dirty="0">
                          <a:effectLst/>
                        </a:rPr>
                        <a:t>29,355</a:t>
                      </a:r>
                      <a:endParaRPr lang="en-US" sz="11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39401" marR="39401" marT="0" marB="0" anchor="ctr"/>
                </a:tc>
                <a:tc>
                  <a:txBody>
                    <a:bodyPr/>
                    <a:lstStyle/>
                    <a:p>
                      <a:pPr marL="0" marR="0" algn="ctr">
                        <a:lnSpc>
                          <a:spcPct val="107000"/>
                        </a:lnSpc>
                        <a:spcBef>
                          <a:spcPts val="0"/>
                        </a:spcBef>
                        <a:spcAft>
                          <a:spcPts val="0"/>
                        </a:spcAft>
                      </a:pPr>
                      <a:r>
                        <a:rPr lang="en-US" sz="1100" dirty="0">
                          <a:effectLst/>
                        </a:rPr>
                        <a:t>26,991</a:t>
                      </a:r>
                      <a:endParaRPr lang="en-US" sz="11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39401" marR="39401" marT="0" marB="0" anchor="ctr"/>
                </a:tc>
                <a:extLst>
                  <a:ext uri="{0D108BD9-81ED-4DB2-BD59-A6C34878D82A}">
                    <a16:rowId xmlns:a16="http://schemas.microsoft.com/office/drawing/2014/main" val="1680089843"/>
                  </a:ext>
                </a:extLst>
              </a:tr>
              <a:tr h="268203">
                <a:tc>
                  <a:txBody>
                    <a:bodyPr/>
                    <a:lstStyle/>
                    <a:p>
                      <a:pPr marL="0" marR="0">
                        <a:lnSpc>
                          <a:spcPct val="107000"/>
                        </a:lnSpc>
                        <a:spcBef>
                          <a:spcPts val="0"/>
                        </a:spcBef>
                        <a:spcAft>
                          <a:spcPts val="0"/>
                        </a:spcAft>
                      </a:pPr>
                      <a:r>
                        <a:rPr lang="en-US" sz="1100">
                          <a:effectLst/>
                        </a:rPr>
                        <a:t>TOTAL BENEFITS, CLAIMS AND EXPENSES</a:t>
                      </a:r>
                      <a:endParaRPr lang="en-US" sz="1100">
                        <a:effectLst/>
                        <a:latin typeface="Times New Roman" panose="02020603050405020304" pitchFamily="18" charset="0"/>
                        <a:ea typeface="SimSun" panose="02010600030101010101" pitchFamily="2" charset="-122"/>
                        <a:cs typeface="Times New Roman" panose="02020603050405020304" pitchFamily="18" charset="0"/>
                      </a:endParaRPr>
                    </a:p>
                  </a:txBody>
                  <a:tcPr marL="39401" marR="39401" marT="0" marB="0"/>
                </a:tc>
                <a:tc>
                  <a:txBody>
                    <a:bodyPr/>
                    <a:lstStyle/>
                    <a:p>
                      <a:pPr marL="0" marR="0" algn="ctr">
                        <a:lnSpc>
                          <a:spcPct val="107000"/>
                        </a:lnSpc>
                        <a:spcBef>
                          <a:spcPts val="0"/>
                        </a:spcBef>
                        <a:spcAft>
                          <a:spcPts val="0"/>
                        </a:spcAft>
                      </a:pPr>
                      <a:r>
                        <a:rPr lang="en-US" sz="1100" dirty="0">
                          <a:effectLst/>
                        </a:rPr>
                        <a:t>179,888</a:t>
                      </a:r>
                      <a:endParaRPr lang="en-US" sz="11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39401" marR="39401" marT="0" marB="0" anchor="ctr"/>
                </a:tc>
                <a:tc>
                  <a:txBody>
                    <a:bodyPr/>
                    <a:lstStyle/>
                    <a:p>
                      <a:pPr marL="0" marR="0" algn="ctr">
                        <a:lnSpc>
                          <a:spcPct val="107000"/>
                        </a:lnSpc>
                        <a:spcBef>
                          <a:spcPts val="0"/>
                        </a:spcBef>
                        <a:spcAft>
                          <a:spcPts val="0"/>
                        </a:spcAft>
                      </a:pPr>
                      <a:r>
                        <a:rPr lang="en-US" sz="1100" dirty="0">
                          <a:effectLst/>
                        </a:rPr>
                        <a:t>137,818</a:t>
                      </a:r>
                      <a:endParaRPr lang="en-US" sz="11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39401" marR="39401" marT="0" marB="0" anchor="ctr"/>
                </a:tc>
                <a:extLst>
                  <a:ext uri="{0D108BD9-81ED-4DB2-BD59-A6C34878D82A}">
                    <a16:rowId xmlns:a16="http://schemas.microsoft.com/office/drawing/2014/main" val="3287059951"/>
                  </a:ext>
                </a:extLst>
              </a:tr>
              <a:tr h="268203">
                <a:tc>
                  <a:txBody>
                    <a:bodyPr/>
                    <a:lstStyle/>
                    <a:p>
                      <a:pPr marL="0" marR="0">
                        <a:lnSpc>
                          <a:spcPct val="107000"/>
                        </a:lnSpc>
                        <a:spcBef>
                          <a:spcPts val="0"/>
                        </a:spcBef>
                        <a:spcAft>
                          <a:spcPts val="0"/>
                        </a:spcAft>
                      </a:pPr>
                      <a:r>
                        <a:rPr lang="en-US" sz="1100">
                          <a:effectLst/>
                        </a:rPr>
                        <a:t>Share of profits and losses of associates</a:t>
                      </a:r>
                      <a:endParaRPr lang="en-US" sz="1100">
                        <a:effectLst/>
                        <a:latin typeface="Times New Roman" panose="02020603050405020304" pitchFamily="18" charset="0"/>
                        <a:ea typeface="SimSun" panose="02010600030101010101" pitchFamily="2" charset="-122"/>
                        <a:cs typeface="Times New Roman" panose="02020603050405020304" pitchFamily="18" charset="0"/>
                      </a:endParaRPr>
                    </a:p>
                  </a:txBody>
                  <a:tcPr marL="39401" marR="39401" marT="0" marB="0"/>
                </a:tc>
                <a:tc>
                  <a:txBody>
                    <a:bodyPr/>
                    <a:lstStyle/>
                    <a:p>
                      <a:pPr marL="0" marR="0" algn="ctr">
                        <a:lnSpc>
                          <a:spcPct val="107000"/>
                        </a:lnSpc>
                        <a:spcBef>
                          <a:spcPts val="0"/>
                        </a:spcBef>
                        <a:spcAft>
                          <a:spcPts val="0"/>
                        </a:spcAft>
                      </a:pPr>
                      <a:r>
                        <a:rPr lang="en-US" sz="1100" dirty="0">
                          <a:effectLst/>
                        </a:rPr>
                        <a:t>2,535</a:t>
                      </a:r>
                      <a:endParaRPr lang="en-US" sz="11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39401" marR="39401" marT="0" marB="0" anchor="ctr"/>
                </a:tc>
                <a:tc>
                  <a:txBody>
                    <a:bodyPr/>
                    <a:lstStyle/>
                    <a:p>
                      <a:pPr marL="0" marR="0" algn="ctr">
                        <a:lnSpc>
                          <a:spcPct val="107000"/>
                        </a:lnSpc>
                        <a:spcBef>
                          <a:spcPts val="0"/>
                        </a:spcBef>
                        <a:spcAft>
                          <a:spcPts val="0"/>
                        </a:spcAft>
                      </a:pPr>
                      <a:r>
                        <a:rPr lang="en-US" sz="1100" dirty="0">
                          <a:effectLst/>
                        </a:rPr>
                        <a:t>924</a:t>
                      </a:r>
                      <a:endParaRPr lang="en-US" sz="11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39401" marR="39401" marT="0" marB="0" anchor="ctr"/>
                </a:tc>
                <a:extLst>
                  <a:ext uri="{0D108BD9-81ED-4DB2-BD59-A6C34878D82A}">
                    <a16:rowId xmlns:a16="http://schemas.microsoft.com/office/drawing/2014/main" val="2391147607"/>
                  </a:ext>
                </a:extLst>
              </a:tr>
              <a:tr h="134102">
                <a:tc>
                  <a:txBody>
                    <a:bodyPr/>
                    <a:lstStyle/>
                    <a:p>
                      <a:pPr marL="0" marR="0">
                        <a:lnSpc>
                          <a:spcPct val="107000"/>
                        </a:lnSpc>
                        <a:spcBef>
                          <a:spcPts val="0"/>
                        </a:spcBef>
                        <a:spcAft>
                          <a:spcPts val="0"/>
                        </a:spcAft>
                      </a:pPr>
                      <a:r>
                        <a:rPr lang="en-US" sz="1100">
                          <a:effectLst/>
                        </a:rPr>
                        <a:t>PROFIT BEFORE TAX</a:t>
                      </a:r>
                      <a:endParaRPr lang="en-US" sz="1100">
                        <a:effectLst/>
                        <a:latin typeface="Times New Roman" panose="02020603050405020304" pitchFamily="18" charset="0"/>
                        <a:ea typeface="SimSun" panose="02010600030101010101" pitchFamily="2" charset="-122"/>
                        <a:cs typeface="Times New Roman" panose="02020603050405020304" pitchFamily="18" charset="0"/>
                      </a:endParaRPr>
                    </a:p>
                  </a:txBody>
                  <a:tcPr marL="39401" marR="39401" marT="0" marB="0"/>
                </a:tc>
                <a:tc>
                  <a:txBody>
                    <a:bodyPr/>
                    <a:lstStyle/>
                    <a:p>
                      <a:pPr marL="0" marR="0" algn="ctr">
                        <a:lnSpc>
                          <a:spcPct val="107000"/>
                        </a:lnSpc>
                        <a:spcBef>
                          <a:spcPts val="0"/>
                        </a:spcBef>
                        <a:spcAft>
                          <a:spcPts val="0"/>
                        </a:spcAft>
                      </a:pPr>
                      <a:r>
                        <a:rPr lang="en-US" sz="1100" dirty="0">
                          <a:effectLst/>
                        </a:rPr>
                        <a:t>11,962</a:t>
                      </a:r>
                      <a:endParaRPr lang="en-US" sz="11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39401" marR="39401" marT="0" marB="0" anchor="ctr"/>
                </a:tc>
                <a:tc>
                  <a:txBody>
                    <a:bodyPr/>
                    <a:lstStyle/>
                    <a:p>
                      <a:pPr marL="0" marR="0" algn="ctr">
                        <a:lnSpc>
                          <a:spcPct val="107000"/>
                        </a:lnSpc>
                        <a:spcBef>
                          <a:spcPts val="0"/>
                        </a:spcBef>
                        <a:spcAft>
                          <a:spcPts val="0"/>
                        </a:spcAft>
                      </a:pPr>
                      <a:r>
                        <a:rPr lang="en-US" sz="1100" dirty="0">
                          <a:effectLst/>
                        </a:rPr>
                        <a:t>11,904</a:t>
                      </a:r>
                      <a:endParaRPr lang="en-US" sz="11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39401" marR="39401" marT="0" marB="0" anchor="ctr"/>
                </a:tc>
                <a:extLst>
                  <a:ext uri="{0D108BD9-81ED-4DB2-BD59-A6C34878D82A}">
                    <a16:rowId xmlns:a16="http://schemas.microsoft.com/office/drawing/2014/main" val="42935465"/>
                  </a:ext>
                </a:extLst>
              </a:tr>
              <a:tr h="134102">
                <a:tc>
                  <a:txBody>
                    <a:bodyPr/>
                    <a:lstStyle/>
                    <a:p>
                      <a:pPr marL="0" marR="0">
                        <a:lnSpc>
                          <a:spcPct val="107000"/>
                        </a:lnSpc>
                        <a:spcBef>
                          <a:spcPts val="0"/>
                        </a:spcBef>
                        <a:spcAft>
                          <a:spcPts val="0"/>
                        </a:spcAft>
                      </a:pPr>
                      <a:r>
                        <a:rPr lang="en-US" sz="1100">
                          <a:effectLst/>
                        </a:rPr>
                        <a:t>Income tax expense</a:t>
                      </a:r>
                      <a:endParaRPr lang="en-US" sz="1100">
                        <a:effectLst/>
                        <a:latin typeface="Times New Roman" panose="02020603050405020304" pitchFamily="18" charset="0"/>
                        <a:ea typeface="SimSun" panose="02010600030101010101" pitchFamily="2" charset="-122"/>
                        <a:cs typeface="Times New Roman" panose="02020603050405020304" pitchFamily="18" charset="0"/>
                      </a:endParaRPr>
                    </a:p>
                  </a:txBody>
                  <a:tcPr marL="39401" marR="39401" marT="0" marB="0"/>
                </a:tc>
                <a:tc>
                  <a:txBody>
                    <a:bodyPr/>
                    <a:lstStyle/>
                    <a:p>
                      <a:pPr marL="0" marR="0" algn="ctr">
                        <a:lnSpc>
                          <a:spcPct val="107000"/>
                        </a:lnSpc>
                        <a:spcBef>
                          <a:spcPts val="0"/>
                        </a:spcBef>
                        <a:spcAft>
                          <a:spcPts val="0"/>
                        </a:spcAft>
                      </a:pPr>
                      <a:r>
                        <a:rPr lang="en-US" sz="1100" dirty="0">
                          <a:effectLst/>
                        </a:rPr>
                        <a:t>(2,710)</a:t>
                      </a:r>
                      <a:endParaRPr lang="en-US" sz="11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39401" marR="39401" marT="0" marB="0" anchor="ctr"/>
                </a:tc>
                <a:tc>
                  <a:txBody>
                    <a:bodyPr/>
                    <a:lstStyle/>
                    <a:p>
                      <a:pPr marL="0" marR="0" algn="ctr">
                        <a:lnSpc>
                          <a:spcPct val="107000"/>
                        </a:lnSpc>
                        <a:spcBef>
                          <a:spcPts val="0"/>
                        </a:spcBef>
                        <a:spcAft>
                          <a:spcPts val="0"/>
                        </a:spcAft>
                      </a:pPr>
                      <a:r>
                        <a:rPr lang="en-US" sz="1100" dirty="0">
                          <a:effectLst/>
                        </a:rPr>
                        <a:t>(2,046)</a:t>
                      </a:r>
                      <a:endParaRPr lang="en-US" sz="11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39401" marR="39401" marT="0" marB="0" anchor="ctr"/>
                </a:tc>
                <a:extLst>
                  <a:ext uri="{0D108BD9-81ED-4DB2-BD59-A6C34878D82A}">
                    <a16:rowId xmlns:a16="http://schemas.microsoft.com/office/drawing/2014/main" val="4285192084"/>
                  </a:ext>
                </a:extLst>
              </a:tr>
              <a:tr h="134102">
                <a:tc>
                  <a:txBody>
                    <a:bodyPr/>
                    <a:lstStyle/>
                    <a:p>
                      <a:pPr marL="0" marR="0">
                        <a:lnSpc>
                          <a:spcPct val="107000"/>
                        </a:lnSpc>
                        <a:spcBef>
                          <a:spcPts val="0"/>
                        </a:spcBef>
                        <a:spcAft>
                          <a:spcPts val="0"/>
                        </a:spcAft>
                      </a:pPr>
                      <a:r>
                        <a:rPr lang="en-US" sz="1100">
                          <a:effectLst/>
                        </a:rPr>
                        <a:t>PROFIT FOR THE PERIOD</a:t>
                      </a:r>
                      <a:endParaRPr lang="en-US" sz="1100">
                        <a:effectLst/>
                        <a:latin typeface="Times New Roman" panose="02020603050405020304" pitchFamily="18" charset="0"/>
                        <a:ea typeface="SimSun" panose="02010600030101010101" pitchFamily="2" charset="-122"/>
                        <a:cs typeface="Times New Roman" panose="02020603050405020304" pitchFamily="18" charset="0"/>
                      </a:endParaRPr>
                    </a:p>
                  </a:txBody>
                  <a:tcPr marL="39401" marR="39401" marT="0" marB="0"/>
                </a:tc>
                <a:tc>
                  <a:txBody>
                    <a:bodyPr/>
                    <a:lstStyle/>
                    <a:p>
                      <a:pPr marL="0" marR="0" algn="ctr">
                        <a:lnSpc>
                          <a:spcPct val="107000"/>
                        </a:lnSpc>
                        <a:spcBef>
                          <a:spcPts val="0"/>
                        </a:spcBef>
                        <a:spcAft>
                          <a:spcPts val="0"/>
                        </a:spcAft>
                      </a:pPr>
                      <a:r>
                        <a:rPr lang="en-US" sz="1100" dirty="0">
                          <a:effectLst/>
                        </a:rPr>
                        <a:t>9,252</a:t>
                      </a:r>
                      <a:endParaRPr lang="en-US" sz="11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39401" marR="39401" marT="0" marB="0" anchor="ctr"/>
                </a:tc>
                <a:tc>
                  <a:txBody>
                    <a:bodyPr/>
                    <a:lstStyle/>
                    <a:p>
                      <a:pPr marL="0" marR="0" algn="ctr">
                        <a:lnSpc>
                          <a:spcPct val="107000"/>
                        </a:lnSpc>
                        <a:spcBef>
                          <a:spcPts val="0"/>
                        </a:spcBef>
                        <a:spcAft>
                          <a:spcPts val="0"/>
                        </a:spcAft>
                      </a:pPr>
                      <a:r>
                        <a:rPr lang="en-US" sz="1100" dirty="0">
                          <a:effectLst/>
                        </a:rPr>
                        <a:t>9,858</a:t>
                      </a:r>
                      <a:endParaRPr lang="en-US" sz="11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39401" marR="39401" marT="0" marB="0" anchor="ctr"/>
                </a:tc>
                <a:extLst>
                  <a:ext uri="{0D108BD9-81ED-4DB2-BD59-A6C34878D82A}">
                    <a16:rowId xmlns:a16="http://schemas.microsoft.com/office/drawing/2014/main" val="980982501"/>
                  </a:ext>
                </a:extLst>
              </a:tr>
              <a:tr h="134102">
                <a:tc>
                  <a:txBody>
                    <a:bodyPr/>
                    <a:lstStyle/>
                    <a:p>
                      <a:pPr marL="0" marR="0">
                        <a:lnSpc>
                          <a:spcPct val="107000"/>
                        </a:lnSpc>
                        <a:spcBef>
                          <a:spcPts val="0"/>
                        </a:spcBef>
                        <a:spcAft>
                          <a:spcPts val="0"/>
                        </a:spcAft>
                      </a:pPr>
                      <a:r>
                        <a:rPr lang="en-US" sz="1100">
                          <a:effectLst/>
                        </a:rPr>
                        <a:t>Attributable to:</a:t>
                      </a:r>
                      <a:endParaRPr lang="en-US" sz="1100">
                        <a:effectLst/>
                        <a:latin typeface="Times New Roman" panose="02020603050405020304" pitchFamily="18" charset="0"/>
                        <a:ea typeface="SimSun" panose="02010600030101010101" pitchFamily="2" charset="-122"/>
                        <a:cs typeface="Times New Roman" panose="02020603050405020304" pitchFamily="18" charset="0"/>
                      </a:endParaRPr>
                    </a:p>
                  </a:txBody>
                  <a:tcPr marL="39401" marR="39401" marT="0" marB="0"/>
                </a:tc>
                <a:tc>
                  <a:txBody>
                    <a:bodyPr/>
                    <a:lstStyle/>
                    <a:p>
                      <a:pPr marL="0" marR="0" algn="ctr">
                        <a:lnSpc>
                          <a:spcPct val="107000"/>
                        </a:lnSpc>
                        <a:spcBef>
                          <a:spcPts val="0"/>
                        </a:spcBef>
                        <a:spcAft>
                          <a:spcPts val="0"/>
                        </a:spcAft>
                      </a:pPr>
                      <a:r>
                        <a:rPr lang="en-US" sz="1100" dirty="0">
                          <a:effectLst/>
                        </a:rPr>
                        <a:t>6,614</a:t>
                      </a:r>
                      <a:endParaRPr lang="en-US" sz="11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39401" marR="39401" marT="0" marB="0" anchor="ctr"/>
                </a:tc>
                <a:tc>
                  <a:txBody>
                    <a:bodyPr/>
                    <a:lstStyle/>
                    <a:p>
                      <a:pPr marL="0" marR="0" algn="ctr">
                        <a:lnSpc>
                          <a:spcPct val="107000"/>
                        </a:lnSpc>
                        <a:spcBef>
                          <a:spcPts val="0"/>
                        </a:spcBef>
                        <a:spcAft>
                          <a:spcPts val="0"/>
                        </a:spcAft>
                      </a:pPr>
                      <a:r>
                        <a:rPr lang="en-US" sz="1100" dirty="0">
                          <a:effectLst/>
                        </a:rPr>
                        <a:t>7,542</a:t>
                      </a:r>
                      <a:endParaRPr lang="en-US" sz="11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39401" marR="39401" marT="0" marB="0" anchor="ctr"/>
                </a:tc>
                <a:extLst>
                  <a:ext uri="{0D108BD9-81ED-4DB2-BD59-A6C34878D82A}">
                    <a16:rowId xmlns:a16="http://schemas.microsoft.com/office/drawing/2014/main" val="549650846"/>
                  </a:ext>
                </a:extLst>
              </a:tr>
              <a:tr h="134102">
                <a:tc>
                  <a:txBody>
                    <a:bodyPr/>
                    <a:lstStyle/>
                    <a:p>
                      <a:pPr marL="0" marR="0">
                        <a:lnSpc>
                          <a:spcPct val="107000"/>
                        </a:lnSpc>
                        <a:spcBef>
                          <a:spcPts val="0"/>
                        </a:spcBef>
                        <a:spcAft>
                          <a:spcPts val="0"/>
                        </a:spcAft>
                      </a:pPr>
                      <a:r>
                        <a:rPr lang="en-US" sz="1100">
                          <a:effectLst/>
                        </a:rPr>
                        <a:t>    Equity holders of the parent</a:t>
                      </a:r>
                      <a:endParaRPr lang="en-US" sz="1100">
                        <a:effectLst/>
                        <a:latin typeface="Times New Roman" panose="02020603050405020304" pitchFamily="18" charset="0"/>
                        <a:ea typeface="SimSun" panose="02010600030101010101" pitchFamily="2" charset="-122"/>
                        <a:cs typeface="Times New Roman" panose="02020603050405020304" pitchFamily="18" charset="0"/>
                      </a:endParaRPr>
                    </a:p>
                  </a:txBody>
                  <a:tcPr marL="39401" marR="39401" marT="0" marB="0"/>
                </a:tc>
                <a:tc>
                  <a:txBody>
                    <a:bodyPr/>
                    <a:lstStyle/>
                    <a:p>
                      <a:pPr marL="0" marR="0" algn="ctr">
                        <a:lnSpc>
                          <a:spcPct val="107000"/>
                        </a:lnSpc>
                        <a:spcBef>
                          <a:spcPts val="0"/>
                        </a:spcBef>
                        <a:spcAft>
                          <a:spcPts val="0"/>
                        </a:spcAft>
                      </a:pPr>
                      <a:r>
                        <a:rPr lang="en-US" sz="1100">
                          <a:effectLst/>
                        </a:rPr>
                        <a:t>2,638</a:t>
                      </a:r>
                      <a:endParaRPr lang="en-US" sz="1100">
                        <a:effectLst/>
                        <a:latin typeface="Times New Roman" panose="02020603050405020304" pitchFamily="18" charset="0"/>
                        <a:ea typeface="SimSun" panose="02010600030101010101" pitchFamily="2" charset="-122"/>
                        <a:cs typeface="Times New Roman" panose="02020603050405020304" pitchFamily="18" charset="0"/>
                      </a:endParaRPr>
                    </a:p>
                  </a:txBody>
                  <a:tcPr marL="39401" marR="39401" marT="0" marB="0" anchor="ctr"/>
                </a:tc>
                <a:tc>
                  <a:txBody>
                    <a:bodyPr/>
                    <a:lstStyle/>
                    <a:p>
                      <a:pPr marL="0" marR="0" algn="ctr">
                        <a:lnSpc>
                          <a:spcPct val="107000"/>
                        </a:lnSpc>
                        <a:spcBef>
                          <a:spcPts val="0"/>
                        </a:spcBef>
                        <a:spcAft>
                          <a:spcPts val="0"/>
                        </a:spcAft>
                      </a:pPr>
                      <a:r>
                        <a:rPr lang="en-US" sz="1100" dirty="0">
                          <a:effectLst/>
                        </a:rPr>
                        <a:t>2,316</a:t>
                      </a:r>
                      <a:endParaRPr lang="en-US" sz="11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39401" marR="39401" marT="0" marB="0" anchor="ctr"/>
                </a:tc>
                <a:extLst>
                  <a:ext uri="{0D108BD9-81ED-4DB2-BD59-A6C34878D82A}">
                    <a16:rowId xmlns:a16="http://schemas.microsoft.com/office/drawing/2014/main" val="249519869"/>
                  </a:ext>
                </a:extLst>
              </a:tr>
              <a:tr h="134102">
                <a:tc>
                  <a:txBody>
                    <a:bodyPr/>
                    <a:lstStyle/>
                    <a:p>
                      <a:pPr marL="0" marR="0">
                        <a:lnSpc>
                          <a:spcPct val="107000"/>
                        </a:lnSpc>
                        <a:spcBef>
                          <a:spcPts val="0"/>
                        </a:spcBef>
                        <a:spcAft>
                          <a:spcPts val="0"/>
                        </a:spcAft>
                      </a:pPr>
                      <a:r>
                        <a:rPr lang="en-US" sz="1100">
                          <a:effectLst/>
                        </a:rPr>
                        <a:t>    Non-controlling interests</a:t>
                      </a:r>
                      <a:endParaRPr lang="en-US" sz="1100">
                        <a:effectLst/>
                        <a:latin typeface="Times New Roman" panose="02020603050405020304" pitchFamily="18" charset="0"/>
                        <a:ea typeface="SimSun" panose="02010600030101010101" pitchFamily="2" charset="-122"/>
                        <a:cs typeface="Times New Roman" panose="02020603050405020304" pitchFamily="18" charset="0"/>
                      </a:endParaRPr>
                    </a:p>
                  </a:txBody>
                  <a:tcPr marL="39401" marR="39401" marT="0" marB="0"/>
                </a:tc>
                <a:tc>
                  <a:txBody>
                    <a:bodyPr/>
                    <a:lstStyle/>
                    <a:p>
                      <a:pPr marL="0" marR="0" algn="ctr">
                        <a:lnSpc>
                          <a:spcPct val="107000"/>
                        </a:lnSpc>
                        <a:spcBef>
                          <a:spcPts val="0"/>
                        </a:spcBef>
                        <a:spcAft>
                          <a:spcPts val="0"/>
                        </a:spcAft>
                      </a:pPr>
                      <a:r>
                        <a:rPr lang="en-US" sz="1100">
                          <a:effectLst/>
                        </a:rPr>
                        <a:t>9,252</a:t>
                      </a:r>
                      <a:endParaRPr lang="en-US" sz="1100">
                        <a:effectLst/>
                        <a:latin typeface="Times New Roman" panose="02020603050405020304" pitchFamily="18" charset="0"/>
                        <a:ea typeface="SimSun" panose="02010600030101010101" pitchFamily="2" charset="-122"/>
                        <a:cs typeface="Times New Roman" panose="02020603050405020304" pitchFamily="18" charset="0"/>
                      </a:endParaRPr>
                    </a:p>
                  </a:txBody>
                  <a:tcPr marL="39401" marR="39401" marT="0" marB="0" anchor="ctr"/>
                </a:tc>
                <a:tc>
                  <a:txBody>
                    <a:bodyPr/>
                    <a:lstStyle/>
                    <a:p>
                      <a:pPr marL="0" marR="0" algn="ctr">
                        <a:lnSpc>
                          <a:spcPct val="107000"/>
                        </a:lnSpc>
                        <a:spcBef>
                          <a:spcPts val="0"/>
                        </a:spcBef>
                        <a:spcAft>
                          <a:spcPts val="0"/>
                        </a:spcAft>
                      </a:pPr>
                      <a:r>
                        <a:rPr lang="en-US" sz="1100" dirty="0">
                          <a:effectLst/>
                        </a:rPr>
                        <a:t>9,858</a:t>
                      </a:r>
                      <a:endParaRPr lang="en-US" sz="11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39401" marR="39401" marT="0" marB="0" anchor="ctr"/>
                </a:tc>
                <a:extLst>
                  <a:ext uri="{0D108BD9-81ED-4DB2-BD59-A6C34878D82A}">
                    <a16:rowId xmlns:a16="http://schemas.microsoft.com/office/drawing/2014/main" val="2421773117"/>
                  </a:ext>
                </a:extLst>
              </a:tr>
            </a:tbl>
          </a:graphicData>
        </a:graphic>
      </p:graphicFrame>
      <p:sp>
        <p:nvSpPr>
          <p:cNvPr id="3" name="Slide Number Placeholder 2"/>
          <p:cNvSpPr>
            <a:spLocks noGrp="1"/>
          </p:cNvSpPr>
          <p:nvPr>
            <p:ph type="sldNum" sz="quarter" idx="12"/>
          </p:nvPr>
        </p:nvSpPr>
        <p:spPr/>
        <p:txBody>
          <a:bodyPr/>
          <a:lstStyle/>
          <a:p>
            <a:fld id="{A4EB1896-982B-4D6B-BD2D-370CD0D1BA31}" type="slidenum">
              <a:rPr lang="zh-CN" altLang="en-US" smtClean="0"/>
              <a:t>34</a:t>
            </a:fld>
            <a:endParaRPr lang="zh-CN" altLang="en-US"/>
          </a:p>
        </p:txBody>
      </p:sp>
    </p:spTree>
    <p:extLst>
      <p:ext uri="{BB962C8B-B14F-4D97-AF65-F5344CB8AC3E}">
        <p14:creationId xmlns:p14="http://schemas.microsoft.com/office/powerpoint/2010/main" val="206778050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07844" y="833224"/>
            <a:ext cx="7171341" cy="704624"/>
          </a:xfrm>
        </p:spPr>
        <p:txBody>
          <a:bodyPr>
            <a:normAutofit fontScale="90000"/>
          </a:bodyPr>
          <a:lstStyle/>
          <a:p>
            <a:r>
              <a:rPr lang="en-US" altLang="zh-CN" b="1" dirty="0">
                <a:latin typeface="Times New Roman" panose="02020603050405020304" pitchFamily="18" charset="0"/>
                <a:cs typeface="Times New Roman" panose="02020603050405020304" pitchFamily="18" charset="0"/>
              </a:rPr>
              <a:t>Exercise 3 - Return on Revenues</a:t>
            </a:r>
            <a:endParaRPr lang="zh-CN" altLang="en-US" b="1" dirty="0">
              <a:latin typeface="Times New Roman" panose="02020603050405020304" pitchFamily="18" charset="0"/>
              <a:cs typeface="Times New Roman" panose="02020603050405020304" pitchFamily="18" charset="0"/>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332403127"/>
              </p:ext>
            </p:extLst>
          </p:nvPr>
        </p:nvGraphicFramePr>
        <p:xfrm>
          <a:off x="1182968" y="1939362"/>
          <a:ext cx="9305738" cy="3215345"/>
        </p:xfrm>
        <a:graphic>
          <a:graphicData uri="http://schemas.openxmlformats.org/drawingml/2006/table">
            <a:tbl>
              <a:tblPr firstRow="1" firstCol="1" bandRow="1">
                <a:tableStyleId>{5940675A-B579-460E-94D1-54222C63F5DA}</a:tableStyleId>
              </a:tblPr>
              <a:tblGrid>
                <a:gridCol w="2326075">
                  <a:extLst>
                    <a:ext uri="{9D8B030D-6E8A-4147-A177-3AD203B41FA5}">
                      <a16:colId xmlns:a16="http://schemas.microsoft.com/office/drawing/2014/main" val="1904915175"/>
                    </a:ext>
                  </a:extLst>
                </a:gridCol>
                <a:gridCol w="2326075">
                  <a:extLst>
                    <a:ext uri="{9D8B030D-6E8A-4147-A177-3AD203B41FA5}">
                      <a16:colId xmlns:a16="http://schemas.microsoft.com/office/drawing/2014/main" val="1977547900"/>
                    </a:ext>
                  </a:extLst>
                </a:gridCol>
                <a:gridCol w="2326794">
                  <a:extLst>
                    <a:ext uri="{9D8B030D-6E8A-4147-A177-3AD203B41FA5}">
                      <a16:colId xmlns:a16="http://schemas.microsoft.com/office/drawing/2014/main" val="4161515655"/>
                    </a:ext>
                  </a:extLst>
                </a:gridCol>
                <a:gridCol w="2326794">
                  <a:extLst>
                    <a:ext uri="{9D8B030D-6E8A-4147-A177-3AD203B41FA5}">
                      <a16:colId xmlns:a16="http://schemas.microsoft.com/office/drawing/2014/main" val="1506947415"/>
                    </a:ext>
                  </a:extLst>
                </a:gridCol>
              </a:tblGrid>
              <a:tr h="459335">
                <a:tc>
                  <a:txBody>
                    <a:bodyPr/>
                    <a:lstStyle/>
                    <a:p>
                      <a:pPr marL="0" marR="0">
                        <a:lnSpc>
                          <a:spcPct val="107000"/>
                        </a:lnSpc>
                        <a:spcBef>
                          <a:spcPts val="0"/>
                        </a:spcBef>
                        <a:spcAft>
                          <a:spcPts val="0"/>
                        </a:spcAft>
                      </a:pPr>
                      <a:r>
                        <a:rPr lang="en-US" sz="1400" dirty="0">
                          <a:effectLst/>
                        </a:rPr>
                        <a:t> </a:t>
                      </a:r>
                      <a:endParaRPr lang="en-US" sz="14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400">
                          <a:effectLst/>
                        </a:rPr>
                        <a:t>2017</a:t>
                      </a:r>
                      <a:endParaRPr lang="en-US" sz="14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rPr>
                        <a:t>2016</a:t>
                      </a:r>
                      <a:endParaRPr lang="en-US" sz="14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rPr>
                        <a:t>2015</a:t>
                      </a:r>
                      <a:endParaRPr lang="en-US" sz="14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487631484"/>
                  </a:ext>
                </a:extLst>
              </a:tr>
              <a:tr h="459335">
                <a:tc>
                  <a:txBody>
                    <a:bodyPr/>
                    <a:lstStyle/>
                    <a:p>
                      <a:pPr marL="0" marR="0">
                        <a:lnSpc>
                          <a:spcPct val="107000"/>
                        </a:lnSpc>
                        <a:spcBef>
                          <a:spcPts val="0"/>
                        </a:spcBef>
                        <a:spcAft>
                          <a:spcPts val="0"/>
                        </a:spcAft>
                      </a:pPr>
                      <a:r>
                        <a:rPr lang="en-US" sz="1400">
                          <a:effectLst/>
                        </a:rPr>
                        <a:t>Revenues</a:t>
                      </a:r>
                      <a:endParaRPr lang="en-US" sz="14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dirty="0">
                          <a:effectLst/>
                        </a:rPr>
                        <a:t> </a:t>
                      </a:r>
                      <a:endParaRPr lang="en-US" sz="14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rPr>
                        <a:t> </a:t>
                      </a:r>
                      <a:endParaRPr lang="en-US" sz="14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rPr>
                        <a:t> </a:t>
                      </a:r>
                      <a:endParaRPr lang="en-US" sz="14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3954332459"/>
                  </a:ext>
                </a:extLst>
              </a:tr>
              <a:tr h="459335">
                <a:tc>
                  <a:txBody>
                    <a:bodyPr/>
                    <a:lstStyle/>
                    <a:p>
                      <a:pPr marL="0" marR="0">
                        <a:lnSpc>
                          <a:spcPct val="107000"/>
                        </a:lnSpc>
                        <a:spcBef>
                          <a:spcPts val="0"/>
                        </a:spcBef>
                        <a:spcAft>
                          <a:spcPts val="0"/>
                        </a:spcAft>
                      </a:pPr>
                      <a:r>
                        <a:rPr lang="en-US" sz="1400">
                          <a:effectLst/>
                        </a:rPr>
                        <a:t>Premiums earned</a:t>
                      </a:r>
                      <a:endParaRPr lang="en-US" sz="14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rPr>
                        <a:t>$  35,394</a:t>
                      </a:r>
                      <a:endParaRPr lang="en-US" sz="14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rPr>
                        <a:t>$ 34,049</a:t>
                      </a:r>
                      <a:endParaRPr lang="en-US" sz="14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rPr>
                        <a:t>$  31,455</a:t>
                      </a:r>
                      <a:endParaRPr lang="en-US" sz="14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4009405937"/>
                  </a:ext>
                </a:extLst>
              </a:tr>
              <a:tr h="459335">
                <a:tc>
                  <a:txBody>
                    <a:bodyPr/>
                    <a:lstStyle/>
                    <a:p>
                      <a:pPr marL="0" marR="0">
                        <a:lnSpc>
                          <a:spcPct val="107000"/>
                        </a:lnSpc>
                        <a:spcBef>
                          <a:spcPts val="0"/>
                        </a:spcBef>
                        <a:spcAft>
                          <a:spcPts val="0"/>
                        </a:spcAft>
                      </a:pPr>
                      <a:r>
                        <a:rPr lang="en-US" sz="1400">
                          <a:effectLst/>
                        </a:rPr>
                        <a:t>Net investment income</a:t>
                      </a:r>
                      <a:endParaRPr lang="en-US" sz="14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rPr>
                        <a:t>3,167</a:t>
                      </a:r>
                      <a:endParaRPr lang="en-US" sz="14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rPr>
                        <a:t>3,126</a:t>
                      </a:r>
                      <a:endParaRPr lang="en-US" sz="14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rPr>
                        <a:t>3,161</a:t>
                      </a:r>
                      <a:endParaRPr lang="en-US" sz="14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255271244"/>
                  </a:ext>
                </a:extLst>
              </a:tr>
              <a:tr h="459335">
                <a:tc>
                  <a:txBody>
                    <a:bodyPr/>
                    <a:lstStyle/>
                    <a:p>
                      <a:pPr marL="0" marR="0">
                        <a:lnSpc>
                          <a:spcPct val="107000"/>
                        </a:lnSpc>
                        <a:spcBef>
                          <a:spcPts val="0"/>
                        </a:spcBef>
                        <a:spcAft>
                          <a:spcPts val="0"/>
                        </a:spcAft>
                      </a:pPr>
                      <a:r>
                        <a:rPr lang="en-US" sz="1400">
                          <a:effectLst/>
                        </a:rPr>
                        <a:t>Fee and other revenues</a:t>
                      </a:r>
                      <a:endParaRPr lang="en-US" sz="14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rPr>
                        <a:t>1,359</a:t>
                      </a:r>
                      <a:endParaRPr lang="en-US" sz="14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rPr>
                        <a:t>1,212</a:t>
                      </a:r>
                      <a:endParaRPr lang="en-US" sz="14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rPr>
                        <a:t>982</a:t>
                      </a:r>
                      <a:endParaRPr lang="en-US" sz="14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2152093123"/>
                  </a:ext>
                </a:extLst>
              </a:tr>
              <a:tr h="459335">
                <a:tc>
                  <a:txBody>
                    <a:bodyPr/>
                    <a:lstStyle/>
                    <a:p>
                      <a:pPr marL="0" marR="0">
                        <a:lnSpc>
                          <a:spcPct val="107000"/>
                        </a:lnSpc>
                        <a:spcBef>
                          <a:spcPts val="0"/>
                        </a:spcBef>
                        <a:spcAft>
                          <a:spcPts val="0"/>
                        </a:spcAft>
                      </a:pPr>
                      <a:r>
                        <a:rPr lang="en-US" sz="1400">
                          <a:effectLst/>
                        </a:rPr>
                        <a:t>Net realized (losses) gains</a:t>
                      </a:r>
                      <a:endParaRPr lang="en-US" sz="14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rPr>
                        <a:t>(289)</a:t>
                      </a:r>
                      <a:endParaRPr lang="en-US" sz="14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rPr>
                        <a:t>11</a:t>
                      </a:r>
                      <a:endParaRPr lang="en-US" sz="14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rPr>
                        <a:t>510</a:t>
                      </a:r>
                      <a:endParaRPr lang="en-US" sz="14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3623656283"/>
                  </a:ext>
                </a:extLst>
              </a:tr>
              <a:tr h="459335">
                <a:tc>
                  <a:txBody>
                    <a:bodyPr/>
                    <a:lstStyle/>
                    <a:p>
                      <a:pPr marL="0" marR="0" algn="r">
                        <a:lnSpc>
                          <a:spcPct val="107000"/>
                        </a:lnSpc>
                        <a:spcBef>
                          <a:spcPts val="0"/>
                        </a:spcBef>
                        <a:spcAft>
                          <a:spcPts val="0"/>
                        </a:spcAft>
                      </a:pPr>
                      <a:r>
                        <a:rPr lang="en-US" sz="1400">
                          <a:effectLst/>
                        </a:rPr>
                        <a:t>Total revenues</a:t>
                      </a:r>
                      <a:endParaRPr lang="en-US" sz="14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rPr>
                        <a:t>39,631</a:t>
                      </a:r>
                      <a:endParaRPr lang="en-US" sz="14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rPr>
                        <a:t>38,398</a:t>
                      </a:r>
                      <a:endParaRPr lang="en-US" sz="14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dirty="0">
                          <a:effectLst/>
                        </a:rPr>
                        <a:t>36,108</a:t>
                      </a:r>
                      <a:endParaRPr lang="en-US" sz="14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2416145262"/>
                  </a:ext>
                </a:extLst>
              </a:tr>
            </a:tbl>
          </a:graphicData>
        </a:graphic>
      </p:graphicFrame>
      <p:sp>
        <p:nvSpPr>
          <p:cNvPr id="3" name="Slide Number Placeholder 2"/>
          <p:cNvSpPr>
            <a:spLocks noGrp="1"/>
          </p:cNvSpPr>
          <p:nvPr>
            <p:ph type="sldNum" sz="quarter" idx="12"/>
          </p:nvPr>
        </p:nvSpPr>
        <p:spPr/>
        <p:txBody>
          <a:bodyPr/>
          <a:lstStyle/>
          <a:p>
            <a:fld id="{A4EB1896-982B-4D6B-BD2D-370CD0D1BA31}" type="slidenum">
              <a:rPr lang="zh-CN" altLang="en-US" smtClean="0"/>
              <a:t>35</a:t>
            </a:fld>
            <a:endParaRPr lang="zh-CN" altLang="en-US"/>
          </a:p>
        </p:txBody>
      </p:sp>
    </p:spTree>
    <p:extLst>
      <p:ext uri="{BB962C8B-B14F-4D97-AF65-F5344CB8AC3E}">
        <p14:creationId xmlns:p14="http://schemas.microsoft.com/office/powerpoint/2010/main" val="422550764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96108" y="812416"/>
            <a:ext cx="5958541" cy="561975"/>
          </a:xfrm>
        </p:spPr>
        <p:txBody>
          <a:bodyPr>
            <a:normAutofit fontScale="90000"/>
          </a:bodyPr>
          <a:lstStyle/>
          <a:p>
            <a:r>
              <a:rPr lang="en-US" altLang="zh-CN" sz="3600" b="1" dirty="0">
                <a:latin typeface="Times New Roman" panose="02020603050405020304" pitchFamily="18" charset="0"/>
                <a:cs typeface="Times New Roman" panose="02020603050405020304" pitchFamily="18" charset="0"/>
              </a:rPr>
              <a:t>Summary of Insurance Ratios</a:t>
            </a:r>
            <a:endParaRPr lang="zh-CN" altLang="en-US" sz="3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785813" y="1656790"/>
            <a:ext cx="10566400" cy="4000499"/>
          </a:xfrm>
        </p:spPr>
        <p:txBody>
          <a:bodyPr>
            <a:normAutofit fontScale="62500" lnSpcReduction="20000"/>
          </a:bodyPr>
          <a:lstStyle/>
          <a:p>
            <a:pPr>
              <a:lnSpc>
                <a:spcPct val="150000"/>
              </a:lnSpc>
              <a:buFont typeface="Wingdings" panose="05000000000000000000" pitchFamily="2" charset="2"/>
              <a:buChar char="l"/>
            </a:pPr>
            <a:r>
              <a:rPr lang="en-US" altLang="zh-CN" dirty="0">
                <a:latin typeface="Times New Roman" panose="02020603050405020304" pitchFamily="18" charset="0"/>
                <a:cs typeface="Times New Roman" panose="02020603050405020304" pitchFamily="18" charset="0"/>
              </a:rPr>
              <a:t>Loss Ratio</a:t>
            </a:r>
          </a:p>
          <a:p>
            <a:pPr marL="0" indent="0">
              <a:lnSpc>
                <a:spcPct val="150000"/>
              </a:lnSpc>
              <a:buNone/>
            </a:pPr>
            <a:r>
              <a:rPr lang="en-US" altLang="zh-CN" dirty="0">
                <a:latin typeface="Times New Roman" panose="02020603050405020304" pitchFamily="18" charset="0"/>
                <a:cs typeface="Times New Roman" panose="02020603050405020304" pitchFamily="18" charset="0"/>
              </a:rPr>
              <a:t>The loss ratio shows what % of payouts are being settled with recipients.</a:t>
            </a:r>
          </a:p>
          <a:p>
            <a:pPr marL="0" indent="0">
              <a:lnSpc>
                <a:spcPct val="150000"/>
              </a:lnSpc>
              <a:buNone/>
            </a:pPr>
            <a:r>
              <a:rPr lang="en-US" altLang="zh-CN" dirty="0">
                <a:latin typeface="Times New Roman" panose="02020603050405020304" pitchFamily="18" charset="0"/>
                <a:cs typeface="Times New Roman" panose="02020603050405020304" pitchFamily="18" charset="0"/>
              </a:rPr>
              <a:t>The </a:t>
            </a:r>
            <a:r>
              <a:rPr lang="en-US" altLang="zh-CN" b="1" dirty="0">
                <a:latin typeface="Times New Roman" panose="02020603050405020304" pitchFamily="18" charset="0"/>
                <a:cs typeface="Times New Roman" panose="02020603050405020304" pitchFamily="18" charset="0"/>
              </a:rPr>
              <a:t>lower</a:t>
            </a:r>
            <a:r>
              <a:rPr lang="en-US" altLang="zh-CN" dirty="0">
                <a:latin typeface="Times New Roman" panose="02020603050405020304" pitchFamily="18" charset="0"/>
                <a:cs typeface="Times New Roman" panose="02020603050405020304" pitchFamily="18" charset="0"/>
              </a:rPr>
              <a:t> the loss ratio the better.</a:t>
            </a:r>
          </a:p>
          <a:p>
            <a:pPr>
              <a:lnSpc>
                <a:spcPct val="150000"/>
              </a:lnSpc>
              <a:buFont typeface="Wingdings" panose="05000000000000000000" pitchFamily="2" charset="2"/>
              <a:buChar char="l"/>
            </a:pPr>
            <a:r>
              <a:rPr lang="en-US" altLang="zh-CN" dirty="0">
                <a:latin typeface="Times New Roman" panose="02020603050405020304" pitchFamily="18" charset="0"/>
                <a:cs typeface="Times New Roman" panose="02020603050405020304" pitchFamily="18" charset="0"/>
              </a:rPr>
              <a:t>Expense Ratio</a:t>
            </a:r>
          </a:p>
          <a:p>
            <a:pPr marL="0" indent="0">
              <a:lnSpc>
                <a:spcPct val="150000"/>
              </a:lnSpc>
              <a:buNone/>
            </a:pPr>
            <a:r>
              <a:rPr lang="en-US" altLang="zh-CN" dirty="0">
                <a:latin typeface="Times New Roman" panose="02020603050405020304" pitchFamily="18" charset="0"/>
                <a:cs typeface="Times New Roman" panose="02020603050405020304" pitchFamily="18" charset="0"/>
              </a:rPr>
              <a:t>The </a:t>
            </a:r>
            <a:r>
              <a:rPr lang="en-US" altLang="zh-CN" b="1" dirty="0">
                <a:latin typeface="Times New Roman" panose="02020603050405020304" pitchFamily="18" charset="0"/>
                <a:cs typeface="Times New Roman" panose="02020603050405020304" pitchFamily="18" charset="0"/>
              </a:rPr>
              <a:t>lower</a:t>
            </a:r>
            <a:r>
              <a:rPr lang="en-US" altLang="zh-CN" dirty="0">
                <a:latin typeface="Times New Roman" panose="02020603050405020304" pitchFamily="18" charset="0"/>
                <a:cs typeface="Times New Roman" panose="02020603050405020304" pitchFamily="18" charset="0"/>
              </a:rPr>
              <a:t> the expense ratio the better because it means more profits to the insurance company.</a:t>
            </a:r>
          </a:p>
          <a:p>
            <a:pPr>
              <a:lnSpc>
                <a:spcPct val="150000"/>
              </a:lnSpc>
              <a:buFont typeface="Wingdings" panose="05000000000000000000" pitchFamily="2" charset="2"/>
              <a:buChar char="l"/>
            </a:pPr>
            <a:r>
              <a:rPr lang="en-US" altLang="zh-CN" dirty="0">
                <a:latin typeface="Times New Roman" panose="02020603050405020304" pitchFamily="18" charset="0"/>
                <a:cs typeface="Times New Roman" panose="02020603050405020304" pitchFamily="18" charset="0"/>
              </a:rPr>
              <a:t>Combined Ratio</a:t>
            </a:r>
          </a:p>
          <a:p>
            <a:pPr marL="0" indent="0">
              <a:lnSpc>
                <a:spcPct val="150000"/>
              </a:lnSpc>
              <a:buNone/>
            </a:pPr>
            <a:r>
              <a:rPr lang="en-US" altLang="zh-CN" dirty="0">
                <a:latin typeface="Times New Roman" panose="02020603050405020304" pitchFamily="18" charset="0"/>
                <a:cs typeface="Times New Roman" panose="02020603050405020304" pitchFamily="18" charset="0"/>
              </a:rPr>
              <a:t>This ratio measures the level of capital surplus necessary to write premiums.</a:t>
            </a:r>
          </a:p>
          <a:p>
            <a:pPr marL="0" indent="0">
              <a:lnSpc>
                <a:spcPct val="150000"/>
              </a:lnSpc>
              <a:buNone/>
            </a:pPr>
            <a:r>
              <a:rPr lang="en-US" altLang="zh-CN" dirty="0">
                <a:latin typeface="Times New Roman" panose="02020603050405020304" pitchFamily="18" charset="0"/>
                <a:cs typeface="Times New Roman" panose="02020603050405020304" pitchFamily="18" charset="0"/>
              </a:rPr>
              <a:t>The </a:t>
            </a:r>
            <a:r>
              <a:rPr lang="en-US" altLang="zh-CN" b="1" dirty="0">
                <a:latin typeface="Times New Roman" panose="02020603050405020304" pitchFamily="18" charset="0"/>
                <a:cs typeface="Times New Roman" panose="02020603050405020304" pitchFamily="18" charset="0"/>
              </a:rPr>
              <a:t>lower</a:t>
            </a:r>
            <a:r>
              <a:rPr lang="en-US" altLang="zh-CN" dirty="0">
                <a:latin typeface="Times New Roman" panose="02020603050405020304" pitchFamily="18" charset="0"/>
                <a:cs typeface="Times New Roman" panose="02020603050405020304" pitchFamily="18" charset="0"/>
              </a:rPr>
              <a:t> the combined ratio the better.</a:t>
            </a:r>
          </a:p>
          <a:p>
            <a:pPr>
              <a:lnSpc>
                <a:spcPct val="150000"/>
              </a:lnSpc>
              <a:buFont typeface="Wingdings" panose="05000000000000000000" pitchFamily="2" charset="2"/>
              <a:buChar char="l"/>
            </a:pPr>
            <a:endParaRPr lang="zh-CN" altLang="en-US" dirty="0">
              <a:latin typeface="Times New Roman" panose="02020603050405020304" pitchFamily="18" charset="0"/>
              <a:cs typeface="Times New Roman" panose="02020603050405020304" pitchFamily="18" charset="0"/>
            </a:endParaRPr>
          </a:p>
          <a:p>
            <a:pPr marL="0" indent="0">
              <a:lnSpc>
                <a:spcPct val="150000"/>
              </a:lnSpc>
              <a:buNone/>
            </a:pPr>
            <a:endParaRPr lang="en-US" altLang="zh-CN" dirty="0">
              <a:latin typeface="Times New Roman" panose="02020603050405020304" pitchFamily="18" charset="0"/>
              <a:cs typeface="Times New Roman" panose="02020603050405020304" pitchFamily="18" charset="0"/>
            </a:endParaRPr>
          </a:p>
          <a:p>
            <a:pPr marL="0" indent="0">
              <a:lnSpc>
                <a:spcPct val="150000"/>
              </a:lnSpc>
              <a:buNone/>
            </a:pPr>
            <a:endParaRPr lang="zh-CN" alt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A4EB1896-982B-4D6B-BD2D-370CD0D1BA31}" type="slidenum">
              <a:rPr lang="zh-CN" altLang="en-US" smtClean="0"/>
              <a:t>36</a:t>
            </a:fld>
            <a:endParaRPr lang="zh-CN" altLang="en-US"/>
          </a:p>
        </p:txBody>
      </p:sp>
    </p:spTree>
    <p:extLst>
      <p:ext uri="{BB962C8B-B14F-4D97-AF65-F5344CB8AC3E}">
        <p14:creationId xmlns:p14="http://schemas.microsoft.com/office/powerpoint/2010/main" val="31850563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 calcmode="lin" valueType="num">
                                      <p:cBhvr additive="base">
                                        <p:cTn id="3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anim calcmode="lin" valueType="num">
                                      <p:cBhvr additive="base">
                                        <p:cTn id="3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25854" y="590219"/>
            <a:ext cx="7043286" cy="1021977"/>
          </a:xfrm>
        </p:spPr>
        <p:txBody>
          <a:bodyPr>
            <a:normAutofit fontScale="90000"/>
          </a:bodyPr>
          <a:lstStyle/>
          <a:p>
            <a:r>
              <a:rPr lang="en-US" altLang="zh-CN" b="1" dirty="0">
                <a:latin typeface="Times New Roman" panose="02020603050405020304" pitchFamily="18" charset="0"/>
                <a:cs typeface="Times New Roman" panose="02020603050405020304" pitchFamily="18" charset="0"/>
              </a:rPr>
              <a:t>Summary of Insurance Ratios</a:t>
            </a:r>
            <a:endParaRPr lang="zh-CN" altLang="en-US" dirty="0"/>
          </a:p>
        </p:txBody>
      </p:sp>
      <p:sp>
        <p:nvSpPr>
          <p:cNvPr id="3" name="Content Placeholder 2"/>
          <p:cNvSpPr>
            <a:spLocks noGrp="1"/>
          </p:cNvSpPr>
          <p:nvPr>
            <p:ph idx="1"/>
          </p:nvPr>
        </p:nvSpPr>
        <p:spPr>
          <a:xfrm>
            <a:off x="264047" y="1442029"/>
            <a:ext cx="11798619" cy="3973942"/>
          </a:xfrm>
        </p:spPr>
        <p:txBody>
          <a:bodyPr>
            <a:noAutofit/>
          </a:bodyPr>
          <a:lstStyle/>
          <a:p>
            <a:pPr>
              <a:lnSpc>
                <a:spcPct val="150000"/>
              </a:lnSpc>
              <a:buFont typeface="Wingdings" panose="05000000000000000000" pitchFamily="2" charset="2"/>
              <a:buChar char="l"/>
            </a:pPr>
            <a:r>
              <a:rPr lang="en-US" altLang="zh-CN" sz="2000" dirty="0">
                <a:latin typeface="Times New Roman" panose="02020603050405020304" pitchFamily="18" charset="0"/>
                <a:cs typeface="Times New Roman" panose="02020603050405020304" pitchFamily="18" charset="0"/>
              </a:rPr>
              <a:t>Return on Assets</a:t>
            </a:r>
          </a:p>
          <a:p>
            <a:pPr marL="0" indent="0">
              <a:lnSpc>
                <a:spcPct val="150000"/>
              </a:lnSpc>
              <a:buNone/>
            </a:pPr>
            <a:r>
              <a:rPr lang="en-US" altLang="zh-CN" sz="2000" dirty="0">
                <a:latin typeface="Times New Roman" panose="02020603050405020304" pitchFamily="18" charset="0"/>
                <a:cs typeface="Times New Roman" panose="02020603050405020304" pitchFamily="18" charset="0"/>
              </a:rPr>
              <a:t>The ratio shows the profitability on existing investment securities and premiums.</a:t>
            </a:r>
          </a:p>
          <a:p>
            <a:pPr marL="0" indent="0">
              <a:lnSpc>
                <a:spcPct val="150000"/>
              </a:lnSpc>
              <a:buNone/>
            </a:pPr>
            <a:r>
              <a:rPr lang="en-US" altLang="zh-CN" sz="2000" dirty="0">
                <a:latin typeface="Times New Roman" panose="02020603050405020304" pitchFamily="18" charset="0"/>
                <a:cs typeface="Times New Roman" panose="02020603050405020304" pitchFamily="18" charset="0"/>
              </a:rPr>
              <a:t>The </a:t>
            </a:r>
            <a:r>
              <a:rPr lang="en-US" altLang="zh-CN" sz="2000" b="1" dirty="0">
                <a:latin typeface="Times New Roman" panose="02020603050405020304" pitchFamily="18" charset="0"/>
                <a:cs typeface="Times New Roman" panose="02020603050405020304" pitchFamily="18" charset="0"/>
              </a:rPr>
              <a:t>higher</a:t>
            </a:r>
            <a:r>
              <a:rPr lang="en-US" altLang="zh-CN" sz="2000" dirty="0">
                <a:latin typeface="Times New Roman" panose="02020603050405020304" pitchFamily="18" charset="0"/>
                <a:cs typeface="Times New Roman" panose="02020603050405020304" pitchFamily="18" charset="0"/>
              </a:rPr>
              <a:t> the return on assets the better the company is enhancing its returns on existing liquid assets.</a:t>
            </a:r>
          </a:p>
          <a:p>
            <a:pPr>
              <a:lnSpc>
                <a:spcPct val="150000"/>
              </a:lnSpc>
              <a:buFont typeface="Wingdings" panose="05000000000000000000" pitchFamily="2" charset="2"/>
              <a:buChar char="l"/>
            </a:pPr>
            <a:r>
              <a:rPr lang="en-US" altLang="zh-CN" sz="2000" dirty="0">
                <a:latin typeface="Times New Roman" panose="02020603050405020304" pitchFamily="18" charset="0"/>
                <a:cs typeface="Times New Roman" panose="02020603050405020304" pitchFamily="18" charset="0"/>
              </a:rPr>
              <a:t>Return on Equity</a:t>
            </a:r>
          </a:p>
          <a:p>
            <a:pPr marL="0" indent="0">
              <a:lnSpc>
                <a:spcPct val="150000"/>
              </a:lnSpc>
              <a:buNone/>
            </a:pPr>
            <a:r>
              <a:rPr lang="en-US" altLang="zh-CN" sz="2000" dirty="0">
                <a:latin typeface="Times New Roman" panose="02020603050405020304" pitchFamily="18" charset="0"/>
                <a:cs typeface="Times New Roman" panose="02020603050405020304" pitchFamily="18" charset="0"/>
              </a:rPr>
              <a:t>The </a:t>
            </a:r>
            <a:r>
              <a:rPr lang="en-US" altLang="zh-CN" sz="2000" b="1" dirty="0">
                <a:latin typeface="Times New Roman" panose="02020603050405020304" pitchFamily="18" charset="0"/>
                <a:cs typeface="Times New Roman" panose="02020603050405020304" pitchFamily="18" charset="0"/>
              </a:rPr>
              <a:t>higher</a:t>
            </a:r>
            <a:r>
              <a:rPr lang="en-US" altLang="zh-CN" sz="2000" dirty="0">
                <a:latin typeface="Times New Roman" panose="02020603050405020304" pitchFamily="18" charset="0"/>
                <a:cs typeface="Times New Roman" panose="02020603050405020304" pitchFamily="18" charset="0"/>
              </a:rPr>
              <a:t> the return on equity, the more profitable the company has become and the possibility of enhanced dividends to shareholders.</a:t>
            </a:r>
          </a:p>
          <a:p>
            <a:pPr>
              <a:lnSpc>
                <a:spcPct val="150000"/>
              </a:lnSpc>
              <a:buFont typeface="Wingdings" panose="05000000000000000000" pitchFamily="2" charset="2"/>
              <a:buChar char="l"/>
            </a:pPr>
            <a:r>
              <a:rPr lang="en-US" altLang="zh-CN" sz="2000" dirty="0">
                <a:latin typeface="Times New Roman" panose="02020603050405020304" pitchFamily="18" charset="0"/>
                <a:cs typeface="Times New Roman" panose="02020603050405020304" pitchFamily="18" charset="0"/>
              </a:rPr>
              <a:t>Investment Yield</a:t>
            </a:r>
          </a:p>
          <a:p>
            <a:pPr marL="0" indent="0">
              <a:lnSpc>
                <a:spcPct val="150000"/>
              </a:lnSpc>
              <a:buNone/>
            </a:pPr>
            <a:r>
              <a:rPr lang="en-US" altLang="zh-CN" sz="2000" dirty="0">
                <a:latin typeface="Times New Roman" panose="02020603050405020304" pitchFamily="18" charset="0"/>
                <a:cs typeface="Times New Roman" panose="02020603050405020304" pitchFamily="18" charset="0"/>
              </a:rPr>
              <a:t>The investment yield is obtained by dividing the average investment assets into the net investment income before income taxes.</a:t>
            </a:r>
          </a:p>
          <a:p>
            <a:pPr marL="0" indent="0">
              <a:lnSpc>
                <a:spcPct val="150000"/>
              </a:lnSpc>
              <a:buNone/>
            </a:pPr>
            <a:endParaRPr lang="zh-CN" altLang="en-US" sz="20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A4EB1896-982B-4D6B-BD2D-370CD0D1BA31}" type="slidenum">
              <a:rPr lang="zh-CN" altLang="en-US" smtClean="0"/>
              <a:t>37</a:t>
            </a:fld>
            <a:endParaRPr lang="zh-CN" altLang="en-US"/>
          </a:p>
        </p:txBody>
      </p:sp>
    </p:spTree>
    <p:extLst>
      <p:ext uri="{BB962C8B-B14F-4D97-AF65-F5344CB8AC3E}">
        <p14:creationId xmlns:p14="http://schemas.microsoft.com/office/powerpoint/2010/main" val="29532607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 calcmode="lin" valueType="num">
                                      <p:cBhvr additive="base">
                                        <p:cTn id="3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3380" y="731518"/>
            <a:ext cx="11798620" cy="1021977"/>
          </a:xfrm>
        </p:spPr>
        <p:txBody>
          <a:bodyPr>
            <a:normAutofit/>
          </a:bodyPr>
          <a:lstStyle/>
          <a:p>
            <a:r>
              <a:rPr lang="en-US" altLang="zh-CN" sz="4000" b="1" dirty="0">
                <a:latin typeface="Times New Roman" panose="02020603050405020304" pitchFamily="18" charset="0"/>
                <a:cs typeface="Times New Roman" panose="02020603050405020304" pitchFamily="18" charset="0"/>
              </a:rPr>
              <a:t>Activities and Organization</a:t>
            </a:r>
            <a:endParaRPr lang="zh-CN" altLang="en-US" sz="40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392448" y="2229315"/>
            <a:ext cx="10959765" cy="3973942"/>
          </a:xfrm>
        </p:spPr>
        <p:txBody>
          <a:bodyPr>
            <a:normAutofit/>
          </a:bodyPr>
          <a:lstStyle/>
          <a:p>
            <a:pPr marL="0" indent="0" algn="just">
              <a:lnSpc>
                <a:spcPct val="150000"/>
              </a:lnSpc>
              <a:buNone/>
            </a:pPr>
            <a:r>
              <a:rPr lang="en-US" altLang="zh-CN" sz="2000" dirty="0">
                <a:latin typeface="Times New Roman" panose="02020603050405020304" pitchFamily="18" charset="0"/>
                <a:cs typeface="Times New Roman" panose="02020603050405020304" pitchFamily="18" charset="0"/>
              </a:rPr>
              <a:t>PC insurance – contracts providing protection against</a:t>
            </a:r>
          </a:p>
          <a:p>
            <a:pPr marL="514350" indent="-514350" algn="just">
              <a:lnSpc>
                <a:spcPct val="150000"/>
              </a:lnSpc>
              <a:buFont typeface="+mj-lt"/>
              <a:buAutoNum type="alphaLcParenR"/>
            </a:pPr>
            <a:r>
              <a:rPr lang="en-US" altLang="zh-CN" sz="2000" dirty="0">
                <a:latin typeface="Times New Roman" panose="02020603050405020304" pitchFamily="18" charset="0"/>
                <a:cs typeface="Times New Roman" panose="02020603050405020304" pitchFamily="18" charset="0"/>
              </a:rPr>
              <a:t>Damage to or loss of property caused by various perils. Such as fire, damage or theft.</a:t>
            </a:r>
          </a:p>
          <a:p>
            <a:pPr marL="514350" indent="-514350" algn="just">
              <a:lnSpc>
                <a:spcPct val="150000"/>
              </a:lnSpc>
              <a:buFont typeface="+mj-lt"/>
              <a:buAutoNum type="alphaLcParenR"/>
            </a:pPr>
            <a:r>
              <a:rPr lang="en-US" altLang="zh-CN" sz="2000" dirty="0">
                <a:latin typeface="Times New Roman" panose="02020603050405020304" pitchFamily="18" charset="0"/>
                <a:cs typeface="Times New Roman" panose="02020603050405020304" pitchFamily="18" charset="0"/>
              </a:rPr>
              <a:t>Legal liability resulting from injuries to other persons or damage to their property.</a:t>
            </a:r>
          </a:p>
          <a:p>
            <a:pPr marL="514350" indent="-514350" algn="just">
              <a:lnSpc>
                <a:spcPct val="150000"/>
              </a:lnSpc>
              <a:buFont typeface="+mj-lt"/>
              <a:buAutoNum type="alphaLcParenR"/>
            </a:pPr>
            <a:r>
              <a:rPr lang="en-US" altLang="zh-CN" sz="2000" dirty="0">
                <a:latin typeface="Times New Roman" panose="02020603050405020304" pitchFamily="18" charset="0"/>
                <a:cs typeface="Times New Roman" panose="02020603050405020304" pitchFamily="18" charset="0"/>
              </a:rPr>
              <a:t>Losses resulting from various sources of business interruption.</a:t>
            </a:r>
          </a:p>
          <a:p>
            <a:pPr marL="514350" indent="-514350" algn="just">
              <a:lnSpc>
                <a:spcPct val="150000"/>
              </a:lnSpc>
              <a:buFont typeface="+mj-lt"/>
              <a:buAutoNum type="alphaLcParenR"/>
            </a:pPr>
            <a:r>
              <a:rPr lang="en-US" altLang="zh-CN" sz="2000" dirty="0">
                <a:latin typeface="Times New Roman" panose="02020603050405020304" pitchFamily="18" charset="0"/>
                <a:cs typeface="Times New Roman" panose="02020603050405020304" pitchFamily="18" charset="0"/>
              </a:rPr>
              <a:t>Losses due to accident or illness.</a:t>
            </a:r>
          </a:p>
          <a:p>
            <a:pPr marL="0" indent="0" algn="just">
              <a:lnSpc>
                <a:spcPct val="150000"/>
              </a:lnSpc>
              <a:buNone/>
            </a:pPr>
            <a:endParaRPr lang="zh-CN" altLang="en-US" sz="20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A4EB1896-982B-4D6B-BD2D-370CD0D1BA31}" type="slidenum">
              <a:rPr lang="zh-CN" altLang="en-US" smtClean="0"/>
              <a:t>4</a:t>
            </a:fld>
            <a:endParaRPr lang="zh-CN" altLang="en-US"/>
          </a:p>
        </p:txBody>
      </p:sp>
    </p:spTree>
    <p:extLst>
      <p:ext uri="{BB962C8B-B14F-4D97-AF65-F5344CB8AC3E}">
        <p14:creationId xmlns:p14="http://schemas.microsoft.com/office/powerpoint/2010/main" val="9780660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3380" y="1001860"/>
            <a:ext cx="11798620" cy="1021977"/>
          </a:xfrm>
        </p:spPr>
        <p:txBody>
          <a:bodyPr/>
          <a:lstStyle/>
          <a:p>
            <a:r>
              <a:rPr lang="en-US" altLang="zh-CN" b="1" dirty="0">
                <a:latin typeface="Times New Roman" panose="02020603050405020304" pitchFamily="18" charset="0"/>
                <a:cs typeface="Times New Roman" panose="02020603050405020304" pitchFamily="18" charset="0"/>
              </a:rPr>
              <a:t>Activities and Organization</a:t>
            </a:r>
            <a:endParaRPr lang="zh-CN" altLang="en-US" dirty="0"/>
          </a:p>
        </p:txBody>
      </p:sp>
      <p:sp>
        <p:nvSpPr>
          <p:cNvPr id="3" name="Content Placeholder 2"/>
          <p:cNvSpPr>
            <a:spLocks noGrp="1"/>
          </p:cNvSpPr>
          <p:nvPr>
            <p:ph idx="1"/>
          </p:nvPr>
        </p:nvSpPr>
        <p:spPr>
          <a:xfrm>
            <a:off x="649578" y="2511217"/>
            <a:ext cx="10892844" cy="2322947"/>
          </a:xfrm>
        </p:spPr>
        <p:txBody>
          <a:bodyPr>
            <a:normAutofit/>
          </a:bodyPr>
          <a:lstStyle/>
          <a:p>
            <a:pPr marL="0" indent="0">
              <a:lnSpc>
                <a:spcPct val="150000"/>
              </a:lnSpc>
              <a:buNone/>
            </a:pPr>
            <a:r>
              <a:rPr lang="en-US" altLang="zh-CN" sz="1800" dirty="0">
                <a:latin typeface="Times New Roman" panose="02020603050405020304" pitchFamily="18" charset="0"/>
                <a:cs typeface="Times New Roman" panose="02020603050405020304" pitchFamily="18" charset="0"/>
              </a:rPr>
              <a:t>LH insurance – contracts that pay off in lump sums or annuities upon the insured’s death, disability or retirement.</a:t>
            </a:r>
          </a:p>
          <a:p>
            <a:pPr marL="0" indent="0">
              <a:lnSpc>
                <a:spcPct val="150000"/>
              </a:lnSpc>
              <a:buNone/>
            </a:pPr>
            <a:r>
              <a:rPr lang="en-US" altLang="zh-CN" sz="1800" dirty="0">
                <a:latin typeface="Times New Roman" panose="02020603050405020304" pitchFamily="18" charset="0"/>
                <a:cs typeface="Times New Roman" panose="02020603050405020304" pitchFamily="18" charset="0"/>
              </a:rPr>
              <a:t>Most insurance companies specialize in either PC or LH insurance, but some have significant operations in both segments. </a:t>
            </a:r>
          </a:p>
        </p:txBody>
      </p:sp>
      <p:sp>
        <p:nvSpPr>
          <p:cNvPr id="4" name="Slide Number Placeholder 3"/>
          <p:cNvSpPr>
            <a:spLocks noGrp="1"/>
          </p:cNvSpPr>
          <p:nvPr>
            <p:ph type="sldNum" sz="quarter" idx="12"/>
          </p:nvPr>
        </p:nvSpPr>
        <p:spPr/>
        <p:txBody>
          <a:bodyPr/>
          <a:lstStyle/>
          <a:p>
            <a:fld id="{A4EB1896-982B-4D6B-BD2D-370CD0D1BA31}" type="slidenum">
              <a:rPr lang="zh-CN" altLang="en-US" smtClean="0"/>
              <a:t>5</a:t>
            </a:fld>
            <a:endParaRPr lang="zh-CN" altLang="en-US"/>
          </a:p>
        </p:txBody>
      </p:sp>
    </p:spTree>
    <p:extLst>
      <p:ext uri="{BB962C8B-B14F-4D97-AF65-F5344CB8AC3E}">
        <p14:creationId xmlns:p14="http://schemas.microsoft.com/office/powerpoint/2010/main" val="14537838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3380" y="677730"/>
            <a:ext cx="11798620" cy="1021977"/>
          </a:xfrm>
        </p:spPr>
        <p:txBody>
          <a:bodyPr/>
          <a:lstStyle/>
          <a:p>
            <a:r>
              <a:rPr lang="en-US" altLang="zh-CN" b="1" dirty="0">
                <a:latin typeface="Times New Roman" panose="02020603050405020304" pitchFamily="18" charset="0"/>
                <a:cs typeface="Times New Roman" panose="02020603050405020304" pitchFamily="18" charset="0"/>
              </a:rPr>
              <a:t>Activities and Organization</a:t>
            </a:r>
            <a:endParaRPr lang="zh-CN" altLang="en-US" dirty="0"/>
          </a:p>
        </p:txBody>
      </p:sp>
      <p:sp>
        <p:nvSpPr>
          <p:cNvPr id="3" name="Content Placeholder 2"/>
          <p:cNvSpPr>
            <a:spLocks noGrp="1"/>
          </p:cNvSpPr>
          <p:nvPr>
            <p:ph idx="1"/>
          </p:nvPr>
        </p:nvSpPr>
        <p:spPr>
          <a:xfrm>
            <a:off x="559883" y="2041057"/>
            <a:ext cx="11798619" cy="3973942"/>
          </a:xfrm>
        </p:spPr>
        <p:txBody>
          <a:bodyPr>
            <a:normAutofit/>
          </a:bodyPr>
          <a:lstStyle/>
          <a:p>
            <a:pPr marL="0" indent="0">
              <a:lnSpc>
                <a:spcPct val="150000"/>
              </a:lnSpc>
              <a:buNone/>
            </a:pPr>
            <a:r>
              <a:rPr lang="en-US" altLang="zh-CN" sz="1800" dirty="0">
                <a:latin typeface="Times New Roman" panose="02020603050405020304" pitchFamily="18" charset="0"/>
                <a:cs typeface="Times New Roman" panose="02020603050405020304" pitchFamily="18" charset="0"/>
              </a:rPr>
              <a:t>The global Industry Classification (GIC) system classifies insurance companies as follows:</a:t>
            </a:r>
          </a:p>
          <a:p>
            <a:pPr>
              <a:lnSpc>
                <a:spcPct val="150000"/>
              </a:lnSpc>
            </a:pPr>
            <a:r>
              <a:rPr lang="en-US" altLang="zh-CN" sz="1800" dirty="0">
                <a:latin typeface="Times New Roman" panose="02020603050405020304" pitchFamily="18" charset="0"/>
                <a:cs typeface="Times New Roman" panose="02020603050405020304" pitchFamily="18" charset="0"/>
              </a:rPr>
              <a:t>Life and Health Insurers</a:t>
            </a:r>
          </a:p>
          <a:p>
            <a:pPr>
              <a:lnSpc>
                <a:spcPct val="150000"/>
              </a:lnSpc>
            </a:pPr>
            <a:r>
              <a:rPr lang="en-US" altLang="zh-CN" sz="1800" dirty="0">
                <a:latin typeface="Times New Roman" panose="02020603050405020304" pitchFamily="18" charset="0"/>
                <a:cs typeface="Times New Roman" panose="02020603050405020304" pitchFamily="18" charset="0"/>
              </a:rPr>
              <a:t>Property and Casualty Insurers</a:t>
            </a:r>
          </a:p>
          <a:p>
            <a:pPr>
              <a:lnSpc>
                <a:spcPct val="150000"/>
              </a:lnSpc>
            </a:pPr>
            <a:r>
              <a:rPr lang="en-US" altLang="zh-CN" sz="1800" dirty="0">
                <a:latin typeface="Times New Roman" panose="02020603050405020304" pitchFamily="18" charset="0"/>
                <a:cs typeface="Times New Roman" panose="02020603050405020304" pitchFamily="18" charset="0"/>
              </a:rPr>
              <a:t>Multi-line Insurers</a:t>
            </a:r>
          </a:p>
          <a:p>
            <a:pPr>
              <a:lnSpc>
                <a:spcPct val="150000"/>
              </a:lnSpc>
            </a:pPr>
            <a:r>
              <a:rPr lang="en-US" altLang="zh-CN" sz="1800" dirty="0">
                <a:latin typeface="Times New Roman" panose="02020603050405020304" pitchFamily="18" charset="0"/>
                <a:cs typeface="Times New Roman" panose="02020603050405020304" pitchFamily="18" charset="0"/>
              </a:rPr>
              <a:t>Reinsurers</a:t>
            </a:r>
          </a:p>
          <a:p>
            <a:pPr>
              <a:lnSpc>
                <a:spcPct val="150000"/>
              </a:lnSpc>
            </a:pPr>
            <a:r>
              <a:rPr lang="en-US" altLang="zh-CN" sz="1800" dirty="0">
                <a:latin typeface="Times New Roman" panose="02020603050405020304" pitchFamily="18" charset="0"/>
                <a:cs typeface="Times New Roman" panose="02020603050405020304" pitchFamily="18" charset="0"/>
              </a:rPr>
              <a:t>Insurance Brokers</a:t>
            </a:r>
          </a:p>
          <a:p>
            <a:pPr marL="0" indent="0">
              <a:lnSpc>
                <a:spcPct val="150000"/>
              </a:lnSpc>
              <a:buNone/>
            </a:pPr>
            <a:endParaRPr lang="zh-CN" altLang="en-US" sz="1800" dirty="0"/>
          </a:p>
        </p:txBody>
      </p:sp>
      <p:sp>
        <p:nvSpPr>
          <p:cNvPr id="4" name="Slide Number Placeholder 3"/>
          <p:cNvSpPr>
            <a:spLocks noGrp="1"/>
          </p:cNvSpPr>
          <p:nvPr>
            <p:ph type="sldNum" sz="quarter" idx="12"/>
          </p:nvPr>
        </p:nvSpPr>
        <p:spPr/>
        <p:txBody>
          <a:bodyPr/>
          <a:lstStyle/>
          <a:p>
            <a:fld id="{A4EB1896-982B-4D6B-BD2D-370CD0D1BA31}" type="slidenum">
              <a:rPr lang="zh-CN" altLang="en-US" smtClean="0"/>
              <a:t>6</a:t>
            </a:fld>
            <a:endParaRPr lang="zh-CN" altLang="en-US"/>
          </a:p>
        </p:txBody>
      </p:sp>
    </p:spTree>
    <p:extLst>
      <p:ext uri="{BB962C8B-B14F-4D97-AF65-F5344CB8AC3E}">
        <p14:creationId xmlns:p14="http://schemas.microsoft.com/office/powerpoint/2010/main" val="37283051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3380" y="892882"/>
            <a:ext cx="11798620" cy="1021977"/>
          </a:xfrm>
        </p:spPr>
        <p:txBody>
          <a:bodyPr>
            <a:normAutofit/>
          </a:bodyPr>
          <a:lstStyle/>
          <a:p>
            <a:r>
              <a:rPr lang="en-US" altLang="zh-CN" sz="3600" b="1" dirty="0">
                <a:latin typeface="Times New Roman" panose="02020603050405020304" pitchFamily="18" charset="0"/>
                <a:cs typeface="Times New Roman" panose="02020603050405020304" pitchFamily="18" charset="0"/>
              </a:rPr>
              <a:t>Financial Reporting Analysis - Basics</a:t>
            </a:r>
            <a:endParaRPr lang="zh-CN" altLang="en-US" sz="3600" b="1" dirty="0">
              <a:latin typeface="Times New Roman" panose="02020603050405020304" pitchFamily="18" charset="0"/>
              <a:cs typeface="Times New Roman" panose="02020603050405020304" pitchFamily="18" charset="0"/>
            </a:endParaRPr>
          </a:p>
        </p:txBody>
      </p:sp>
      <p:sp>
        <p:nvSpPr>
          <p:cNvPr id="4" name="Rectangle 1"/>
          <p:cNvSpPr>
            <a:spLocks noGrp="1" noChangeArrowheads="1"/>
          </p:cNvSpPr>
          <p:nvPr>
            <p:ph idx="1"/>
          </p:nvPr>
        </p:nvSpPr>
        <p:spPr bwMode="auto">
          <a:xfrm>
            <a:off x="548993" y="2494131"/>
            <a:ext cx="11094014" cy="27959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50000"/>
              </a:lnSpc>
              <a:spcBef>
                <a:spcPct val="0"/>
              </a:spcBef>
              <a:spcAft>
                <a:spcPct val="0"/>
              </a:spcAft>
              <a:buClrTx/>
              <a:buSzTx/>
              <a:buFontTx/>
              <a:buNone/>
              <a:tabLst/>
            </a:pPr>
            <a:r>
              <a:rPr kumimoji="0" lang="en-US" altLang="en-US" sz="24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Insurance companies are always being managed for an unknown future environment. An insurance must constantly update its estimate of future claims. In the case of property coverage the insurance company may be saddled with the effects of a very large storm, which will throw off the estimate the company had been operating under. Casualty claim estimates may be invalidated by litigation related to an event or product liability.</a:t>
            </a:r>
          </a:p>
        </p:txBody>
      </p:sp>
      <p:sp>
        <p:nvSpPr>
          <p:cNvPr id="3" name="Slide Number Placeholder 2"/>
          <p:cNvSpPr>
            <a:spLocks noGrp="1"/>
          </p:cNvSpPr>
          <p:nvPr>
            <p:ph type="sldNum" sz="quarter" idx="12"/>
          </p:nvPr>
        </p:nvSpPr>
        <p:spPr/>
        <p:txBody>
          <a:bodyPr/>
          <a:lstStyle/>
          <a:p>
            <a:fld id="{A4EB1896-982B-4D6B-BD2D-370CD0D1BA31}" type="slidenum">
              <a:rPr lang="zh-CN" altLang="en-US" smtClean="0"/>
              <a:t>7</a:t>
            </a:fld>
            <a:endParaRPr lang="zh-CN" altLang="en-US"/>
          </a:p>
        </p:txBody>
      </p:sp>
    </p:spTree>
    <p:extLst>
      <p:ext uri="{BB962C8B-B14F-4D97-AF65-F5344CB8AC3E}">
        <p14:creationId xmlns:p14="http://schemas.microsoft.com/office/powerpoint/2010/main" val="30644562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941294"/>
            <a:ext cx="10972800" cy="914400"/>
          </a:xfrm>
        </p:spPr>
        <p:txBody>
          <a:bodyPr/>
          <a:lstStyle/>
          <a:p>
            <a:r>
              <a:rPr lang="en-US" altLang="zh-CN" b="1" dirty="0">
                <a:latin typeface="Times New Roman" panose="02020603050405020304" pitchFamily="18" charset="0"/>
                <a:cs typeface="Times New Roman" panose="02020603050405020304" pitchFamily="18" charset="0"/>
              </a:rPr>
              <a:t>Balance Sheet - Definition</a:t>
            </a:r>
            <a:endParaRPr lang="zh-CN" altLang="en-US" dirty="0"/>
          </a:p>
        </p:txBody>
      </p:sp>
      <p:sp>
        <p:nvSpPr>
          <p:cNvPr id="3" name="Content Placeholder 2"/>
          <p:cNvSpPr>
            <a:spLocks noGrp="1"/>
          </p:cNvSpPr>
          <p:nvPr>
            <p:ph idx="1"/>
          </p:nvPr>
        </p:nvSpPr>
        <p:spPr>
          <a:xfrm>
            <a:off x="932330" y="2353235"/>
            <a:ext cx="10566400" cy="2424953"/>
          </a:xfrm>
        </p:spPr>
        <p:txBody>
          <a:bodyPr>
            <a:normAutofit/>
          </a:bodyPr>
          <a:lstStyle/>
          <a:p>
            <a:pPr marL="0" indent="0" algn="just">
              <a:lnSpc>
                <a:spcPct val="150000"/>
              </a:lnSpc>
              <a:spcBef>
                <a:spcPts val="0"/>
              </a:spcBef>
              <a:buNone/>
            </a:pPr>
            <a:r>
              <a:rPr lang="en-US" altLang="zh-CN" sz="2000" dirty="0">
                <a:latin typeface="Times New Roman" panose="02020603050405020304" pitchFamily="18" charset="0"/>
                <a:cs typeface="Times New Roman" panose="02020603050405020304" pitchFamily="18" charset="0"/>
              </a:rPr>
              <a:t>A financial statement that summarizes a company's assets, liabilities and shareholders' equity at a specific point in time. These three balance sheet segments give investors an idea as to what the company owns and owes, as well as the amount invested by the shareholders.</a:t>
            </a:r>
            <a:endParaRPr lang="zh-CN" altLang="en-US" sz="20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A4EB1896-982B-4D6B-BD2D-370CD0D1BA31}" type="slidenum">
              <a:rPr lang="zh-CN" altLang="en-US" smtClean="0"/>
              <a:t>8</a:t>
            </a:fld>
            <a:endParaRPr lang="zh-CN" altLang="en-US"/>
          </a:p>
        </p:txBody>
      </p:sp>
    </p:spTree>
    <p:extLst>
      <p:ext uri="{BB962C8B-B14F-4D97-AF65-F5344CB8AC3E}">
        <p14:creationId xmlns:p14="http://schemas.microsoft.com/office/powerpoint/2010/main" val="761165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917577"/>
            <a:ext cx="10972800" cy="1143000"/>
          </a:xfrm>
        </p:spPr>
        <p:txBody>
          <a:bodyPr/>
          <a:lstStyle/>
          <a:p>
            <a:r>
              <a:rPr lang="en-US" altLang="zh-CN" b="1" dirty="0">
                <a:latin typeface="Times New Roman" panose="02020603050405020304" pitchFamily="18" charset="0"/>
                <a:cs typeface="Times New Roman" panose="02020603050405020304" pitchFamily="18" charset="0"/>
              </a:rPr>
              <a:t>Balance Sheet - Explanation</a:t>
            </a:r>
            <a:endParaRPr lang="zh-CN" altLang="en-US" dirty="0"/>
          </a:p>
        </p:txBody>
      </p:sp>
      <p:sp>
        <p:nvSpPr>
          <p:cNvPr id="3" name="Content Placeholder 2"/>
          <p:cNvSpPr>
            <a:spLocks noGrp="1"/>
          </p:cNvSpPr>
          <p:nvPr>
            <p:ph idx="1"/>
          </p:nvPr>
        </p:nvSpPr>
        <p:spPr>
          <a:xfrm>
            <a:off x="889000" y="2493310"/>
            <a:ext cx="10566400" cy="2647949"/>
          </a:xfrm>
        </p:spPr>
        <p:txBody>
          <a:bodyPr>
            <a:normAutofit/>
          </a:bodyPr>
          <a:lstStyle/>
          <a:p>
            <a:pPr marL="0" indent="0" algn="just">
              <a:lnSpc>
                <a:spcPct val="150000"/>
              </a:lnSpc>
              <a:spcBef>
                <a:spcPts val="0"/>
              </a:spcBef>
              <a:buNone/>
            </a:pPr>
            <a:r>
              <a:rPr lang="en-US" altLang="zh-CN" sz="2000" dirty="0">
                <a:latin typeface="Times New Roman" panose="02020603050405020304" pitchFamily="18" charset="0"/>
                <a:cs typeface="Times New Roman" panose="02020603050405020304" pitchFamily="18" charset="0"/>
              </a:rPr>
              <a:t>It's called a balance sheet because the two sides balance out. This makes sense: a company has to pay for all the things it has (assets) by either borrowing money (liabilities) or getting it from shareholders (shareholders' equity).</a:t>
            </a:r>
          </a:p>
        </p:txBody>
      </p:sp>
      <p:sp>
        <p:nvSpPr>
          <p:cNvPr id="4" name="Slide Number Placeholder 3"/>
          <p:cNvSpPr>
            <a:spLocks noGrp="1"/>
          </p:cNvSpPr>
          <p:nvPr>
            <p:ph type="sldNum" sz="quarter" idx="12"/>
          </p:nvPr>
        </p:nvSpPr>
        <p:spPr/>
        <p:txBody>
          <a:bodyPr/>
          <a:lstStyle/>
          <a:p>
            <a:fld id="{A4EB1896-982B-4D6B-BD2D-370CD0D1BA31}" type="slidenum">
              <a:rPr lang="zh-CN" altLang="en-US" smtClean="0"/>
              <a:t>9</a:t>
            </a:fld>
            <a:endParaRPr lang="zh-CN" altLang="en-US"/>
          </a:p>
        </p:txBody>
      </p:sp>
    </p:spTree>
    <p:extLst>
      <p:ext uri="{BB962C8B-B14F-4D97-AF65-F5344CB8AC3E}">
        <p14:creationId xmlns:p14="http://schemas.microsoft.com/office/powerpoint/2010/main" val="3232602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heme VSB-EKF">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alibri">
      <a:maj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heme VSB-EKF" id="{2D8DB05E-CEEB-4681-ACD4-8BF92E594B24}" vid="{3D3C2ABB-4D5A-4226-91C8-AB2C99E46AAC}"/>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akulta FS CZ verze" id="{C44C2D39-80E8-5E48-9522-C603A0E4A0C6}" vid="{407AF16D-74D2-5F47-9CED-AF676A664B9B}"/>
    </a:ext>
  </a:extLst>
</a:theme>
</file>

<file path=ppt/theme/theme3.xml><?xml version="1.0" encoding="utf-8"?>
<a:theme xmlns:a="http://schemas.openxmlformats.org/drawingml/2006/main" name="Theme VSB - EKF - FINAN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heme VSB - EKF - FINANCE" id="{7005D3D2-17A4-4442-AB3E-9D9021B09C67}" vid="{27710439-D0F8-4FA5-8A8D-E500AFC07DD4}"/>
    </a:ext>
  </a:extLst>
</a:theme>
</file>

<file path=ppt/theme/theme4.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153 EKF EN version" id="{3A92817D-EAC4-4F4F-BD66-D7BB66718822}" vid="{405919BE-185A-E74B-B40D-E98DE84A3576}"/>
    </a:ext>
  </a:extLst>
</a:theme>
</file>

<file path=ppt/theme/theme5.xml><?xml version="1.0" encoding="utf-8"?>
<a:theme xmlns:a="http://schemas.openxmlformats.org/drawingml/2006/main" name="Theme VSB - EKF">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alibri">
      <a:maj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heme VSB - EKF" id="{8552CDC7-4A98-4536-8D6E-DAC82BA85F61}" vid="{11F5340B-0E0C-492B-BD46-9EFA851B9983}"/>
    </a:ext>
  </a:extLst>
</a:theme>
</file>

<file path=ppt/theme/theme6.xml><?xml version="1.0" encoding="utf-8"?>
<a:theme xmlns:a="http://schemas.openxmlformats.org/drawingml/2006/main" name="2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akulta FS CZ verze" id="{C44C2D39-80E8-5E48-9522-C603A0E4A0C6}" vid="{407AF16D-74D2-5F47-9CED-AF676A664B9B}"/>
    </a:ext>
  </a:extLst>
</a:theme>
</file>

<file path=ppt/theme/theme7.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Theme VSB-EKF</Template>
  <TotalTime>1999</TotalTime>
  <Words>2704</Words>
  <Application>Microsoft Macintosh PowerPoint</Application>
  <PresentationFormat>宽屏</PresentationFormat>
  <Paragraphs>814</Paragraphs>
  <Slides>37</Slides>
  <Notes>0</Notes>
  <HiddenSlides>0</HiddenSlides>
  <MMClips>0</MMClips>
  <ScaleCrop>false</ScaleCrop>
  <HeadingPairs>
    <vt:vector size="6" baseType="variant">
      <vt:variant>
        <vt:lpstr>已用的字体</vt:lpstr>
      </vt:variant>
      <vt:variant>
        <vt:i4>8</vt:i4>
      </vt:variant>
      <vt:variant>
        <vt:lpstr>主题</vt:lpstr>
      </vt:variant>
      <vt:variant>
        <vt:i4>7</vt:i4>
      </vt:variant>
      <vt:variant>
        <vt:lpstr>幻灯片标题</vt:lpstr>
      </vt:variant>
      <vt:variant>
        <vt:i4>37</vt:i4>
      </vt:variant>
    </vt:vector>
  </HeadingPairs>
  <TitlesOfParts>
    <vt:vector size="52" baseType="lpstr">
      <vt:lpstr>等线</vt:lpstr>
      <vt:lpstr>等线 Light</vt:lpstr>
      <vt:lpstr>KaiTi</vt:lpstr>
      <vt:lpstr>Arial</vt:lpstr>
      <vt:lpstr>Calibri</vt:lpstr>
      <vt:lpstr>Calibri Light</vt:lpstr>
      <vt:lpstr>Times New Roman</vt:lpstr>
      <vt:lpstr>Wingdings</vt:lpstr>
      <vt:lpstr>Theme VSB-EKF</vt:lpstr>
      <vt:lpstr>Custom Design</vt:lpstr>
      <vt:lpstr>Theme VSB - EKF - FINANCE</vt:lpstr>
      <vt:lpstr>1_Custom Design</vt:lpstr>
      <vt:lpstr>Theme VSB - EKF</vt:lpstr>
      <vt:lpstr>2_Custom Design</vt:lpstr>
      <vt:lpstr>Office 主题​​</vt:lpstr>
      <vt:lpstr>PowerPoint 演示文稿</vt:lpstr>
      <vt:lpstr>Financial Statements - Definition</vt:lpstr>
      <vt:lpstr>Business of Insurance The primary activities and organization of insurance companies</vt:lpstr>
      <vt:lpstr>Activities and Organization</vt:lpstr>
      <vt:lpstr>Activities and Organization</vt:lpstr>
      <vt:lpstr>Activities and Organization</vt:lpstr>
      <vt:lpstr>Financial Reporting Analysis - Basics</vt:lpstr>
      <vt:lpstr>Balance Sheet - Definition</vt:lpstr>
      <vt:lpstr>Balance Sheet - Explanation</vt:lpstr>
      <vt:lpstr>Balance Sheet - Explanation</vt:lpstr>
      <vt:lpstr>Balance Sheet - Assets</vt:lpstr>
      <vt:lpstr>Balance Sheet - Assets</vt:lpstr>
      <vt:lpstr>Balance Sheet - Liabilities</vt:lpstr>
      <vt:lpstr>Balance Sheet - Stockholder's Equity</vt:lpstr>
      <vt:lpstr>Insurance Balance Sheet (Canada) -Example</vt:lpstr>
      <vt:lpstr>The Balance Sheet</vt:lpstr>
      <vt:lpstr>The Balance Sheet</vt:lpstr>
      <vt:lpstr>The Balance Sheet Layout - Example</vt:lpstr>
      <vt:lpstr>Income Statement - Definition</vt:lpstr>
      <vt:lpstr>Income Statement - Explanation</vt:lpstr>
      <vt:lpstr>Income Statement - Explanation</vt:lpstr>
      <vt:lpstr>Income Statement - Revenues</vt:lpstr>
      <vt:lpstr>Income Statement - Expenses</vt:lpstr>
      <vt:lpstr>Income Statement - Expenses</vt:lpstr>
      <vt:lpstr>Insurance Income Statement (Canada) - Example</vt:lpstr>
      <vt:lpstr>The Technical (P/L) Account</vt:lpstr>
      <vt:lpstr>PowerPoint 演示文稿</vt:lpstr>
      <vt:lpstr>Income Statement - Example</vt:lpstr>
      <vt:lpstr>Summary of Financial Ratios</vt:lpstr>
      <vt:lpstr>Analyzing Insurance Ratios</vt:lpstr>
      <vt:lpstr>Underwriting Ratios</vt:lpstr>
      <vt:lpstr>Profitability Ratios</vt:lpstr>
      <vt:lpstr>Exercise 1 -Loss Ratio</vt:lpstr>
      <vt:lpstr>Exercise 2 - Expense Ratio</vt:lpstr>
      <vt:lpstr>Exercise 3 - Return on Revenues</vt:lpstr>
      <vt:lpstr>Summary of Insurance Ratios</vt:lpstr>
      <vt:lpstr>Summary of Insurance Ratios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INSURANCE II</dc:title>
  <dc:creator>Sophie Guo</dc:creator>
  <cp:lastModifiedBy>Haochen Guo</cp:lastModifiedBy>
  <cp:revision>91</cp:revision>
  <cp:lastPrinted>2019-03-14T09:46:03Z</cp:lastPrinted>
  <dcterms:created xsi:type="dcterms:W3CDTF">2015-03-04T10:44:30Z</dcterms:created>
  <dcterms:modified xsi:type="dcterms:W3CDTF">2023-08-31T05:47:55Z</dcterms:modified>
</cp:coreProperties>
</file>